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280" r:id="rId5"/>
    <p:sldId id="298" r:id="rId6"/>
    <p:sldId id="324" r:id="rId7"/>
    <p:sldId id="281" r:id="rId8"/>
    <p:sldId id="282" r:id="rId9"/>
    <p:sldId id="279" r:id="rId10"/>
    <p:sldId id="308" r:id="rId11"/>
    <p:sldId id="286" r:id="rId12"/>
    <p:sldId id="299" r:id="rId13"/>
    <p:sldId id="318" r:id="rId14"/>
    <p:sldId id="305" r:id="rId15"/>
    <p:sldId id="288" r:id="rId16"/>
    <p:sldId id="325" r:id="rId17"/>
    <p:sldId id="287" r:id="rId18"/>
    <p:sldId id="317" r:id="rId19"/>
    <p:sldId id="301" r:id="rId20"/>
    <p:sldId id="285" r:id="rId21"/>
    <p:sldId id="306" r:id="rId22"/>
    <p:sldId id="307" r:id="rId23"/>
    <p:sldId id="309" r:id="rId24"/>
    <p:sldId id="291" r:id="rId25"/>
    <p:sldId id="302" r:id="rId26"/>
    <p:sldId id="303" r:id="rId27"/>
    <p:sldId id="315" r:id="rId28"/>
    <p:sldId id="310" r:id="rId29"/>
    <p:sldId id="311" r:id="rId30"/>
    <p:sldId id="314" r:id="rId31"/>
    <p:sldId id="312" r:id="rId32"/>
    <p:sldId id="290" r:id="rId33"/>
    <p:sldId id="321" r:id="rId34"/>
    <p:sldId id="322" r:id="rId35"/>
    <p:sldId id="323" r:id="rId36"/>
    <p:sldId id="316" r:id="rId37"/>
    <p:sldId id="294" r:id="rId38"/>
    <p:sldId id="297" r:id="rId39"/>
    <p:sldId id="293" r:id="rId40"/>
    <p:sldId id="295" r:id="rId41"/>
    <p:sldId id="292" r:id="rId42"/>
    <p:sldId id="319" r:id="rId43"/>
    <p:sldId id="32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E4747"/>
    <a:srgbClr val="5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FBBF3-8A80-7D61-04CE-02E70FB89B5E}" v="1497" dt="2020-07-22T15:06:14.544"/>
    <p1510:client id="{2A6111DB-6A2E-0496-B474-0BEE16B4940F}" v="248" dt="2020-07-22T23:30:49.889"/>
    <p1510:client id="{421489C9-671B-116F-D083-764EDDA36E06}" v="195" dt="2020-07-22T23:20:41.191"/>
    <p1510:client id="{58637EC1-2FBD-A7E2-F7CC-3C9A7E7A4F0F}" v="948" dt="2020-07-22T04:46:04.804"/>
    <p1510:client id="{5AA6A142-67D8-4DBF-A35A-B82296E83AA3}" v="1077" dt="2020-07-22T23:29:57.020"/>
    <p1510:client id="{69A72DF6-F5A5-415F-A5C5-A953786E01BE}" v="296" dt="2020-07-22T01:38:33.805"/>
    <p1510:client id="{8729E740-7778-4486-93D8-92E068AF9D00}" v="3460" dt="2020-07-22T13:08:56.103"/>
    <p1510:client id="{B3657CF4-3C05-4281-8C71-0C21311B1DAE}" v="1" dt="2020-07-22T22:37:33.154"/>
    <p1510:client id="{DA2A0081-D387-7C20-3380-F709D831ADC9}" v="827" dt="2020-07-22T00:26:18.412"/>
    <p1510:client id="{FB91FE05-CEC6-40C3-A0C8-9802AFB972CB}" v="1984" dt="2020-07-22T23:10:49.032"/>
    <p1510:client id="{FF3274ED-357E-4039-AE6C-3A7EA23F0396}" v="1" dt="2020-07-22T00:46:57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ril Love Naviza (1000073386)" userId="d4776d4c-b0aa-4eae-b21e-6f677e38132b" providerId="ADAL" clId="{FB91FE05-CEC6-40C3-A0C8-9802AFB972CB}"/>
    <pc:docChg chg="custSel modSld">
      <pc:chgData name="April Love Naviza (1000073386)" userId="d4776d4c-b0aa-4eae-b21e-6f677e38132b" providerId="ADAL" clId="{FB91FE05-CEC6-40C3-A0C8-9802AFB972CB}" dt="2020-07-22T23:10:49.047" v="426" actId="20577"/>
      <pc:docMkLst>
        <pc:docMk/>
      </pc:docMkLst>
      <pc:sldChg chg="modSp mod">
        <pc:chgData name="April Love Naviza (1000073386)" userId="d4776d4c-b0aa-4eae-b21e-6f677e38132b" providerId="ADAL" clId="{FB91FE05-CEC6-40C3-A0C8-9802AFB972CB}" dt="2020-07-22T23:10:49.047" v="426" actId="20577"/>
        <pc:sldMkLst>
          <pc:docMk/>
          <pc:sldMk cId="1044643018" sldId="324"/>
        </pc:sldMkLst>
        <pc:spChg chg="mod">
          <ac:chgData name="April Love Naviza (1000073386)" userId="d4776d4c-b0aa-4eae-b21e-6f677e38132b" providerId="ADAL" clId="{FB91FE05-CEC6-40C3-A0C8-9802AFB972CB}" dt="2020-07-22T22:56:20.289" v="398" actId="1076"/>
          <ac:spMkLst>
            <pc:docMk/>
            <pc:sldMk cId="1044643018" sldId="324"/>
            <ac:spMk id="2" creationId="{1923D03A-D101-493F-BC6D-7CC789AEFD5A}"/>
          </ac:spMkLst>
        </pc:spChg>
        <pc:spChg chg="mod">
          <ac:chgData name="April Love Naviza (1000073386)" userId="d4776d4c-b0aa-4eae-b21e-6f677e38132b" providerId="ADAL" clId="{FB91FE05-CEC6-40C3-A0C8-9802AFB972CB}" dt="2020-07-22T23:10:49.047" v="426" actId="20577"/>
          <ac:spMkLst>
            <pc:docMk/>
            <pc:sldMk cId="1044643018" sldId="324"/>
            <ac:spMk id="3" creationId="{C3725E6B-CECF-4229-954B-9DD243AF4C40}"/>
          </ac:spMkLst>
        </pc:spChg>
      </pc:sldChg>
    </pc:docChg>
  </pc:docChgLst>
  <pc:docChgLst>
    <pc:chgData name="Vimitaben Mukeshchandra Vaidya (1000063758)" userId="S::vaidv1@student.op.ac.nz::cd16233e-1945-4892-aa6b-f1e949eb8bd1" providerId="AD" clId="Web-{5AA6A142-67D8-4DBF-A35A-B82296E83AA3}"/>
    <pc:docChg chg="addSld delSld modSld">
      <pc:chgData name="Vimitaben Mukeshchandra Vaidya (1000063758)" userId="S::vaidv1@student.op.ac.nz::cd16233e-1945-4892-aa6b-f1e949eb8bd1" providerId="AD" clId="Web-{5AA6A142-67D8-4DBF-A35A-B82296E83AA3}" dt="2020-07-22T23:16:47.132" v="564" actId="1076"/>
      <pc:docMkLst>
        <pc:docMk/>
      </pc:docMkLst>
      <pc:sldChg chg="modSp">
        <pc:chgData name="Vimitaben Mukeshchandra Vaidya (1000063758)" userId="S::vaidv1@student.op.ac.nz::cd16233e-1945-4892-aa6b-f1e949eb8bd1" providerId="AD" clId="Web-{5AA6A142-67D8-4DBF-A35A-B82296E83AA3}" dt="2020-07-22T22:41:50.689" v="70" actId="20577"/>
        <pc:sldMkLst>
          <pc:docMk/>
          <pc:sldMk cId="3373968357" sldId="293"/>
        </pc:sldMkLst>
        <pc:spChg chg="mod">
          <ac:chgData name="Vimitaben Mukeshchandra Vaidya (1000063758)" userId="S::vaidv1@student.op.ac.nz::cd16233e-1945-4892-aa6b-f1e949eb8bd1" providerId="AD" clId="Web-{5AA6A142-67D8-4DBF-A35A-B82296E83AA3}" dt="2020-07-22T22:41:50.689" v="70" actId="20577"/>
          <ac:spMkLst>
            <pc:docMk/>
            <pc:sldMk cId="3373968357" sldId="293"/>
            <ac:spMk id="4" creationId="{FD872DAC-90CC-48C0-A788-64072F9CE1A8}"/>
          </ac:spMkLst>
        </pc:spChg>
      </pc:sldChg>
      <pc:sldChg chg="addSp delSp modSp mod setBg">
        <pc:chgData name="Vimitaben Mukeshchandra Vaidya (1000063758)" userId="S::vaidv1@student.op.ac.nz::cd16233e-1945-4892-aa6b-f1e949eb8bd1" providerId="AD" clId="Web-{5AA6A142-67D8-4DBF-A35A-B82296E83AA3}" dt="2020-07-22T23:16:47.132" v="564" actId="1076"/>
        <pc:sldMkLst>
          <pc:docMk/>
          <pc:sldMk cId="3003554676" sldId="299"/>
        </pc:sldMkLst>
        <pc:spChg chg="mod">
          <ac:chgData name="Vimitaben Mukeshchandra Vaidya (1000063758)" userId="S::vaidv1@student.op.ac.nz::cd16233e-1945-4892-aa6b-f1e949eb8bd1" providerId="AD" clId="Web-{5AA6A142-67D8-4DBF-A35A-B82296E83AA3}" dt="2020-07-22T23:09:47.906" v="561" actId="1076"/>
          <ac:spMkLst>
            <pc:docMk/>
            <pc:sldMk cId="3003554676" sldId="299"/>
            <ac:spMk id="2" creationId="{512CA139-17D6-43E1-9407-D7972E893EBD}"/>
          </ac:spMkLst>
        </pc:spChg>
        <pc:spChg chg="add del">
          <ac:chgData name="Vimitaben Mukeshchandra Vaidya (1000063758)" userId="S::vaidv1@student.op.ac.nz::cd16233e-1945-4892-aa6b-f1e949eb8bd1" providerId="AD" clId="Web-{5AA6A142-67D8-4DBF-A35A-B82296E83AA3}" dt="2020-07-22T23:09:19.390" v="553"/>
          <ac:spMkLst>
            <pc:docMk/>
            <pc:sldMk cId="3003554676" sldId="299"/>
            <ac:spMk id="5" creationId="{8E482A67-6CD8-49D7-9F85-52ECF99152D0}"/>
          </ac:spMkLst>
        </pc:spChg>
        <pc:spChg chg="add del">
          <ac:chgData name="Vimitaben Mukeshchandra Vaidya (1000063758)" userId="S::vaidv1@student.op.ac.nz::cd16233e-1945-4892-aa6b-f1e949eb8bd1" providerId="AD" clId="Web-{5AA6A142-67D8-4DBF-A35A-B82296E83AA3}" dt="2020-07-22T23:09:19.390" v="553"/>
          <ac:spMkLst>
            <pc:docMk/>
            <pc:sldMk cId="3003554676" sldId="299"/>
            <ac:spMk id="10" creationId="{418F941B-B7E9-44F2-9A2C-5D35ACF9A678}"/>
          </ac:spMkLst>
        </pc:spChg>
        <pc:graphicFrameChg chg="add mod modGraphic">
          <ac:chgData name="Vimitaben Mukeshchandra Vaidya (1000063758)" userId="S::vaidv1@student.op.ac.nz::cd16233e-1945-4892-aa6b-f1e949eb8bd1" providerId="AD" clId="Web-{5AA6A142-67D8-4DBF-A35A-B82296E83AA3}" dt="2020-07-22T23:16:47.132" v="564" actId="1076"/>
          <ac:graphicFrameMkLst>
            <pc:docMk/>
            <pc:sldMk cId="3003554676" sldId="299"/>
            <ac:graphicFrameMk id="3" creationId="{23BAC7C6-03D1-4D78-B8A1-CC0DCD59A9EB}"/>
          </ac:graphicFrameMkLst>
        </pc:graphicFrameChg>
        <pc:graphicFrameChg chg="del mod modGraphic">
          <ac:chgData name="Vimitaben Mukeshchandra Vaidya (1000063758)" userId="S::vaidv1@student.op.ac.nz::cd16233e-1945-4892-aa6b-f1e949eb8bd1" providerId="AD" clId="Web-{5AA6A142-67D8-4DBF-A35A-B82296E83AA3}" dt="2020-07-22T23:08:28.201" v="550"/>
          <ac:graphicFrameMkLst>
            <pc:docMk/>
            <pc:sldMk cId="3003554676" sldId="299"/>
            <ac:graphicFrameMk id="8" creationId="{471C929E-4867-4FDB-A1FB-9D5C6C811F60}"/>
          </ac:graphicFrameMkLst>
        </pc:graphicFrameChg>
      </pc:sldChg>
      <pc:sldChg chg="modSp">
        <pc:chgData name="Vimitaben Mukeshchandra Vaidya (1000063758)" userId="S::vaidv1@student.op.ac.nz::cd16233e-1945-4892-aa6b-f1e949eb8bd1" providerId="AD" clId="Web-{5AA6A142-67D8-4DBF-A35A-B82296E83AA3}" dt="2020-07-22T22:57:55.596" v="74" actId="20577"/>
        <pc:sldMkLst>
          <pc:docMk/>
          <pc:sldMk cId="2009093621" sldId="318"/>
        </pc:sldMkLst>
        <pc:spChg chg="mod">
          <ac:chgData name="Vimitaben Mukeshchandra Vaidya (1000063758)" userId="S::vaidv1@student.op.ac.nz::cd16233e-1945-4892-aa6b-f1e949eb8bd1" providerId="AD" clId="Web-{5AA6A142-67D8-4DBF-A35A-B82296E83AA3}" dt="2020-07-22T22:57:55.596" v="74" actId="20577"/>
          <ac:spMkLst>
            <pc:docMk/>
            <pc:sldMk cId="2009093621" sldId="318"/>
            <ac:spMk id="2" creationId="{2C2C47B9-E88C-414F-8340-9FD2EE8FA0CC}"/>
          </ac:spMkLst>
        </pc:spChg>
      </pc:sldChg>
      <pc:sldChg chg="addSp delSp modSp new del">
        <pc:chgData name="Vimitaben Mukeshchandra Vaidya (1000063758)" userId="S::vaidv1@student.op.ac.nz::cd16233e-1945-4892-aa6b-f1e949eb8bd1" providerId="AD" clId="Web-{5AA6A142-67D8-4DBF-A35A-B82296E83AA3}" dt="2020-07-22T23:09:54.109" v="562"/>
        <pc:sldMkLst>
          <pc:docMk/>
          <pc:sldMk cId="2071324373" sldId="325"/>
        </pc:sldMkLst>
        <pc:spChg chg="del mod">
          <ac:chgData name="Vimitaben Mukeshchandra Vaidya (1000063758)" userId="S::vaidv1@student.op.ac.nz::cd16233e-1945-4892-aa6b-f1e949eb8bd1" providerId="AD" clId="Web-{5AA6A142-67D8-4DBF-A35A-B82296E83AA3}" dt="2020-07-22T23:04:36.572" v="391"/>
          <ac:spMkLst>
            <pc:docMk/>
            <pc:sldMk cId="2071324373" sldId="325"/>
            <ac:spMk id="2" creationId="{427FC6F2-A27D-4AD8-8259-0FF67E2FA291}"/>
          </ac:spMkLst>
        </pc:spChg>
        <pc:spChg chg="del">
          <ac:chgData name="Vimitaben Mukeshchandra Vaidya (1000063758)" userId="S::vaidv1@student.op.ac.nz::cd16233e-1945-4892-aa6b-f1e949eb8bd1" providerId="AD" clId="Web-{5AA6A142-67D8-4DBF-A35A-B82296E83AA3}" dt="2020-07-22T23:03:12.696" v="381"/>
          <ac:spMkLst>
            <pc:docMk/>
            <pc:sldMk cId="2071324373" sldId="325"/>
            <ac:spMk id="3" creationId="{ADF3D504-D67D-473B-99F6-4E7665BD8A10}"/>
          </ac:spMkLst>
        </pc:spChg>
        <pc:graphicFrameChg chg="add mod modGraphic">
          <ac:chgData name="Vimitaben Mukeshchandra Vaidya (1000063758)" userId="S::vaidv1@student.op.ac.nz::cd16233e-1945-4892-aa6b-f1e949eb8bd1" providerId="AD" clId="Web-{5AA6A142-67D8-4DBF-A35A-B82296E83AA3}" dt="2020-07-22T23:08:03.779" v="547"/>
          <ac:graphicFrameMkLst>
            <pc:docMk/>
            <pc:sldMk cId="2071324373" sldId="325"/>
            <ac:graphicFrameMk id="5" creationId="{CF0A5D91-4BA6-42C0-AC4E-95DFC257B57E}"/>
          </ac:graphicFrameMkLst>
        </pc:graphicFrameChg>
      </pc:sldChg>
    </pc:docChg>
  </pc:docChgLst>
  <pc:docChgLst>
    <pc:chgData name="Wisanu Boonrat (1000069539)" userId="S::boonw1@student.op.ac.nz::cabcc60a-d19e-4f03-bf7b-5a8b0df86bfd" providerId="AD" clId="Web-{2A6111DB-6A2E-0496-B474-0BEE16B4940F}"/>
    <pc:docChg chg="addSld modSld">
      <pc:chgData name="Wisanu Boonrat (1000069539)" userId="S::boonw1@student.op.ac.nz::cabcc60a-d19e-4f03-bf7b-5a8b0df86bfd" providerId="AD" clId="Web-{2A6111DB-6A2E-0496-B474-0BEE16B4940F}" dt="2020-07-22T23:30:48.810" v="154" actId="20577"/>
      <pc:docMkLst>
        <pc:docMk/>
      </pc:docMkLst>
      <pc:sldChg chg="addSp delSp modSp addAnim delAnim modAnim">
        <pc:chgData name="Wisanu Boonrat (1000069539)" userId="S::boonw1@student.op.ac.nz::cabcc60a-d19e-4f03-bf7b-5a8b0df86bfd" providerId="AD" clId="Web-{2A6111DB-6A2E-0496-B474-0BEE16B4940F}" dt="2020-07-22T23:30:45.389" v="152" actId="20577"/>
        <pc:sldMkLst>
          <pc:docMk/>
          <pc:sldMk cId="2179818994" sldId="288"/>
        </pc:sldMkLst>
        <pc:spChg chg="mod">
          <ac:chgData name="Wisanu Boonrat (1000069539)" userId="S::boonw1@student.op.ac.nz::cabcc60a-d19e-4f03-bf7b-5a8b0df86bfd" providerId="AD" clId="Web-{2A6111DB-6A2E-0496-B474-0BEE16B4940F}" dt="2020-07-22T23:30:45.389" v="152" actId="20577"/>
          <ac:spMkLst>
            <pc:docMk/>
            <pc:sldMk cId="2179818994" sldId="288"/>
            <ac:spMk id="2" creationId="{FA8C0C02-074C-414E-8682-D519C1A7C106}"/>
          </ac:spMkLst>
        </pc:spChg>
        <pc:graphicFrameChg chg="del mod modGraphic">
          <ac:chgData name="Wisanu Boonrat (1000069539)" userId="S::boonw1@student.op.ac.nz::cabcc60a-d19e-4f03-bf7b-5a8b0df86bfd" providerId="AD" clId="Web-{2A6111DB-6A2E-0496-B474-0BEE16B4940F}" dt="2020-07-22T23:28:52.513" v="3"/>
          <ac:graphicFrameMkLst>
            <pc:docMk/>
            <pc:sldMk cId="2179818994" sldId="288"/>
            <ac:graphicFrameMk id="4" creationId="{64F33021-EAE5-4610-AD78-B1D2CC81867E}"/>
          </ac:graphicFrameMkLst>
        </pc:graphicFrameChg>
        <pc:graphicFrameChg chg="add mod modGraphic">
          <ac:chgData name="Wisanu Boonrat (1000069539)" userId="S::boonw1@student.op.ac.nz::cabcc60a-d19e-4f03-bf7b-5a8b0df86bfd" providerId="AD" clId="Web-{2A6111DB-6A2E-0496-B474-0BEE16B4940F}" dt="2020-07-22T23:30:09.576" v="127"/>
          <ac:graphicFrameMkLst>
            <pc:docMk/>
            <pc:sldMk cId="2179818994" sldId="288"/>
            <ac:graphicFrameMk id="5" creationId="{A93FD536-C092-452A-AB09-449735236640}"/>
          </ac:graphicFrameMkLst>
        </pc:graphicFrameChg>
        <pc:picChg chg="del">
          <ac:chgData name="Wisanu Boonrat (1000069539)" userId="S::boonw1@student.op.ac.nz::cabcc60a-d19e-4f03-bf7b-5a8b0df86bfd" providerId="AD" clId="Web-{2A6111DB-6A2E-0496-B474-0BEE16B4940F}" dt="2020-07-22T23:28:54.998" v="4"/>
          <ac:picMkLst>
            <pc:docMk/>
            <pc:sldMk cId="2179818994" sldId="288"/>
            <ac:picMk id="7" creationId="{62B3B3E5-1762-44FB-9F58-06C09D9E9E0C}"/>
          </ac:picMkLst>
        </pc:picChg>
      </pc:sldChg>
      <pc:sldChg chg="modSp add replId">
        <pc:chgData name="Wisanu Boonrat (1000069539)" userId="S::boonw1@student.op.ac.nz::cabcc60a-d19e-4f03-bf7b-5a8b0df86bfd" providerId="AD" clId="Web-{2A6111DB-6A2E-0496-B474-0BEE16B4940F}" dt="2020-07-22T23:30:14.998" v="133"/>
        <pc:sldMkLst>
          <pc:docMk/>
          <pc:sldMk cId="4040758435" sldId="325"/>
        </pc:sldMkLst>
        <pc:graphicFrameChg chg="mod modGraphic">
          <ac:chgData name="Wisanu Boonrat (1000069539)" userId="S::boonw1@student.op.ac.nz::cabcc60a-d19e-4f03-bf7b-5a8b0df86bfd" providerId="AD" clId="Web-{2A6111DB-6A2E-0496-B474-0BEE16B4940F}" dt="2020-07-22T23:30:14.998" v="133"/>
          <ac:graphicFrameMkLst>
            <pc:docMk/>
            <pc:sldMk cId="4040758435" sldId="325"/>
            <ac:graphicFrameMk id="4" creationId="{64F33021-EAE5-4610-AD78-B1D2CC81867E}"/>
          </ac:graphicFrameMkLst>
        </pc:graphicFrameChg>
      </pc:sldChg>
    </pc:docChg>
  </pc:docChgLst>
  <pc:docChgLst>
    <pc:chgData name="April Love Naviza (1000073386)" userId="S::navia1@student.op.ac.nz::d4776d4c-b0aa-4eae-b21e-6f677e38132b" providerId="AD" clId="Web-{B3657CF4-3C05-4281-8C71-0C21311B1DAE}"/>
    <pc:docChg chg="addSld">
      <pc:chgData name="April Love Naviza (1000073386)" userId="S::navia1@student.op.ac.nz::d4776d4c-b0aa-4eae-b21e-6f677e38132b" providerId="AD" clId="Web-{B3657CF4-3C05-4281-8C71-0C21311B1DAE}" dt="2020-07-22T22:37:33.154" v="0"/>
      <pc:docMkLst>
        <pc:docMk/>
      </pc:docMkLst>
      <pc:sldChg chg="new">
        <pc:chgData name="April Love Naviza (1000073386)" userId="S::navia1@student.op.ac.nz::d4776d4c-b0aa-4eae-b21e-6f677e38132b" providerId="AD" clId="Web-{B3657CF4-3C05-4281-8C71-0C21311B1DAE}" dt="2020-07-22T22:37:33.154" v="0"/>
        <pc:sldMkLst>
          <pc:docMk/>
          <pc:sldMk cId="1044643018" sldId="324"/>
        </pc:sldMkLst>
      </pc:sldChg>
    </pc:docChg>
  </pc:docChgLst>
  <pc:docChgLst>
    <pc:chgData name="Wisanu Boonrat (1000069539)" userId="S::boonw1@student.op.ac.nz::cabcc60a-d19e-4f03-bf7b-5a8b0df86bfd" providerId="AD" clId="Web-{421489C9-671B-116F-D083-764EDDA36E06}"/>
    <pc:docChg chg="modSld">
      <pc:chgData name="Wisanu Boonrat (1000069539)" userId="S::boonw1@student.op.ac.nz::cabcc60a-d19e-4f03-bf7b-5a8b0df86bfd" providerId="AD" clId="Web-{421489C9-671B-116F-D083-764EDDA36E06}" dt="2020-07-22T23:20:41.191" v="95" actId="1076"/>
      <pc:docMkLst>
        <pc:docMk/>
      </pc:docMkLst>
      <pc:sldChg chg="modSp">
        <pc:chgData name="Wisanu Boonrat (1000069539)" userId="S::boonw1@student.op.ac.nz::cabcc60a-d19e-4f03-bf7b-5a8b0df86bfd" providerId="AD" clId="Web-{421489C9-671B-116F-D083-764EDDA36E06}" dt="2020-07-22T23:20:41.191" v="95" actId="1076"/>
        <pc:sldMkLst>
          <pc:docMk/>
          <pc:sldMk cId="3003554676" sldId="299"/>
        </pc:sldMkLst>
        <pc:graphicFrameChg chg="mod modGraphic">
          <ac:chgData name="Wisanu Boonrat (1000069539)" userId="S::boonw1@student.op.ac.nz::cabcc60a-d19e-4f03-bf7b-5a8b0df86bfd" providerId="AD" clId="Web-{421489C9-671B-116F-D083-764EDDA36E06}" dt="2020-07-22T23:20:41.191" v="95" actId="1076"/>
          <ac:graphicFrameMkLst>
            <pc:docMk/>
            <pc:sldMk cId="3003554676" sldId="299"/>
            <ac:graphicFrameMk id="3" creationId="{23BAC7C6-03D1-4D78-B8A1-CC0DCD59A9EB}"/>
          </ac:graphicFrameMkLst>
        </pc:graphicFrameChg>
      </pc:sldChg>
      <pc:sldChg chg="addSp delSp modSp addAnim delAnim modAnim">
        <pc:chgData name="Wisanu Boonrat (1000069539)" userId="S::boonw1@student.op.ac.nz::cabcc60a-d19e-4f03-bf7b-5a8b0df86bfd" providerId="AD" clId="Web-{421489C9-671B-116F-D083-764EDDA36E06}" dt="2020-07-22T23:16:59.380" v="65"/>
        <pc:sldMkLst>
          <pc:docMk/>
          <pc:sldMk cId="2192876070" sldId="306"/>
        </pc:sldMkLst>
        <pc:spChg chg="add del mod">
          <ac:chgData name="Wisanu Boonrat (1000069539)" userId="S::boonw1@student.op.ac.nz::cabcc60a-d19e-4f03-bf7b-5a8b0df86bfd" providerId="AD" clId="Web-{421489C9-671B-116F-D083-764EDDA36E06}" dt="2020-07-22T23:14:06.397" v="28"/>
          <ac:spMkLst>
            <pc:docMk/>
            <pc:sldMk cId="2192876070" sldId="306"/>
            <ac:spMk id="47" creationId="{F74071BE-F532-4575-9AB7-6CA07EDA2912}"/>
          </ac:spMkLst>
        </pc:spChg>
        <pc:graphicFrameChg chg="del modGraphic">
          <ac:chgData name="Wisanu Boonrat (1000069539)" userId="S::boonw1@student.op.ac.nz::cabcc60a-d19e-4f03-bf7b-5a8b0df86bfd" providerId="AD" clId="Web-{421489C9-671B-116F-D083-764EDDA36E06}" dt="2020-07-22T23:14:01.209" v="27"/>
          <ac:graphicFrameMkLst>
            <pc:docMk/>
            <pc:sldMk cId="2192876070" sldId="306"/>
            <ac:graphicFrameMk id="15" creationId="{5AEAE208-F592-45C7-B462-487D819DEB9D}"/>
          </ac:graphicFrameMkLst>
        </pc:graphicFrameChg>
        <pc:graphicFrameChg chg="add mod modGraphic">
          <ac:chgData name="Wisanu Boonrat (1000069539)" userId="S::boonw1@student.op.ac.nz::cabcc60a-d19e-4f03-bf7b-5a8b0df86bfd" providerId="AD" clId="Web-{421489C9-671B-116F-D083-764EDDA36E06}" dt="2020-07-22T23:16:20.646" v="60" actId="1076"/>
          <ac:graphicFrameMkLst>
            <pc:docMk/>
            <pc:sldMk cId="2192876070" sldId="306"/>
            <ac:graphicFrameMk id="48" creationId="{48AF3441-2EC0-4100-9CC3-980E3EA7F603}"/>
          </ac:graphicFrameMkLst>
        </pc:graphicFrameChg>
      </pc:sldChg>
      <pc:sldChg chg="addAnim modAnim">
        <pc:chgData name="Wisanu Boonrat (1000069539)" userId="S::boonw1@student.op.ac.nz::cabcc60a-d19e-4f03-bf7b-5a8b0df86bfd" providerId="AD" clId="Web-{421489C9-671B-116F-D083-764EDDA36E06}" dt="2020-07-22T22:59:43.590" v="18"/>
        <pc:sldMkLst>
          <pc:docMk/>
          <pc:sldMk cId="4259180398" sldId="31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8A4FC-A7CB-4BB5-B4A6-C6B1871A3B50}" type="doc">
      <dgm:prSet loTypeId="urn:microsoft.com/office/officeart/2005/8/layout/hProcess9" loCatId="process" qsTypeId="urn:microsoft.com/office/officeart/2009/2/quickstyle/3d8" qsCatId="3D" csTypeId="urn:microsoft.com/office/officeart/2005/8/colors/accent1_2" csCatId="accent1" phldr="1"/>
      <dgm:spPr/>
    </dgm:pt>
    <dgm:pt modelId="{14CA06B9-CE8B-4A03-AADA-E3FC31675379}">
      <dgm:prSet phldrT="[Text]" phldr="0"/>
      <dgm:spPr/>
      <dgm:t>
        <a:bodyPr/>
        <a:lstStyle/>
        <a:p>
          <a:r>
            <a:rPr lang="en-GB" b="0">
              <a:latin typeface="Aharoni"/>
              <a:cs typeface="Aharoni"/>
            </a:rPr>
            <a:t>Ratio</a:t>
          </a:r>
          <a:endParaRPr lang="en-GB" b="1">
            <a:latin typeface="Aharoni"/>
            <a:cs typeface="Aharoni"/>
          </a:endParaRPr>
        </a:p>
      </dgm:t>
    </dgm:pt>
    <dgm:pt modelId="{A5748188-CD63-45F9-9AC8-998373AC6F74}" type="parTrans" cxnId="{95746C73-0718-4D34-9CBE-329729D26D97}">
      <dgm:prSet/>
      <dgm:spPr/>
    </dgm:pt>
    <dgm:pt modelId="{6BB5994A-3953-4594-8017-DA8410AE6289}" type="sibTrans" cxnId="{95746C73-0718-4D34-9CBE-329729D26D97}">
      <dgm:prSet/>
      <dgm:spPr/>
    </dgm:pt>
    <dgm:pt modelId="{8486B24A-774F-424D-9063-A11869CDC81C}">
      <dgm:prSet phldr="0"/>
      <dgm:spPr/>
      <dgm:t>
        <a:bodyPr/>
        <a:lstStyle/>
        <a:p>
          <a:pPr rtl="0"/>
          <a:r>
            <a:rPr lang="en-GB" b="0">
              <a:latin typeface="Aharoni"/>
              <a:cs typeface="Aharoni"/>
            </a:rPr>
            <a:t>Crime Factors</a:t>
          </a:r>
          <a:endParaRPr lang="en-GB" b="1">
            <a:latin typeface="Aharoni"/>
            <a:cs typeface="Aharoni"/>
          </a:endParaRPr>
        </a:p>
      </dgm:t>
    </dgm:pt>
    <dgm:pt modelId="{45553B5C-4A4E-4654-9F3D-3A43250609CF}" type="parTrans" cxnId="{00A22CB6-E039-4D59-B6FF-A723CDC3C699}">
      <dgm:prSet/>
      <dgm:spPr/>
    </dgm:pt>
    <dgm:pt modelId="{85B4AEB8-ECF0-4ECC-8527-AD24C6D92E60}" type="sibTrans" cxnId="{00A22CB6-E039-4D59-B6FF-A723CDC3C699}">
      <dgm:prSet/>
      <dgm:spPr/>
    </dgm:pt>
    <dgm:pt modelId="{DA289877-2941-49FA-8B99-73CDC37A654B}">
      <dgm:prSet phldr="0"/>
      <dgm:spPr/>
      <dgm:t>
        <a:bodyPr/>
        <a:lstStyle/>
        <a:p>
          <a:r>
            <a:rPr lang="en-GB" b="1">
              <a:latin typeface="Aharoni"/>
              <a:cs typeface="Aharoni"/>
            </a:rPr>
            <a:t>Stats. Numbers</a:t>
          </a:r>
          <a:endParaRPr lang="en-US" b="1">
            <a:latin typeface="Aharoni"/>
            <a:cs typeface="Aharoni"/>
          </a:endParaRPr>
        </a:p>
      </dgm:t>
    </dgm:pt>
    <dgm:pt modelId="{63799F6A-87DB-4827-B5F5-88455926F076}" type="parTrans" cxnId="{1E80936C-5727-4726-9240-E742F8F4D46C}">
      <dgm:prSet/>
      <dgm:spPr/>
    </dgm:pt>
    <dgm:pt modelId="{F1093BEA-6220-411E-97EA-E98B87FAE295}" type="sibTrans" cxnId="{1E80936C-5727-4726-9240-E742F8F4D46C}">
      <dgm:prSet/>
      <dgm:spPr/>
    </dgm:pt>
    <dgm:pt modelId="{4678111B-5876-4D29-ADE7-54184518E384}">
      <dgm:prSet phldr="0"/>
      <dgm:spPr/>
      <dgm:t>
        <a:bodyPr/>
        <a:lstStyle/>
        <a:p>
          <a:pPr rtl="0"/>
          <a:r>
            <a:rPr lang="en-GB" b="0">
              <a:solidFill>
                <a:srgbClr val="FFC000"/>
              </a:solidFill>
              <a:latin typeface="Aharoni"/>
              <a:cs typeface="Aharoni"/>
            </a:rPr>
            <a:t>Risk Level</a:t>
          </a:r>
          <a:endParaRPr lang="en-GB" b="1">
            <a:solidFill>
              <a:srgbClr val="FFC000"/>
            </a:solidFill>
            <a:latin typeface="Aharoni"/>
            <a:cs typeface="Aharoni"/>
          </a:endParaRPr>
        </a:p>
      </dgm:t>
    </dgm:pt>
    <dgm:pt modelId="{AA220D55-CE4F-4D2D-80F0-8FAFC11C1762}" type="parTrans" cxnId="{6540904D-A1A9-418C-A26F-7D13291FFC7B}">
      <dgm:prSet/>
      <dgm:spPr/>
    </dgm:pt>
    <dgm:pt modelId="{F6D7B2FC-CBCB-4E74-8111-942390C75180}" type="sibTrans" cxnId="{6540904D-A1A9-418C-A26F-7D13291FFC7B}">
      <dgm:prSet/>
      <dgm:spPr/>
    </dgm:pt>
    <dgm:pt modelId="{299A7072-0D43-4379-A227-A39770F5D3B1}">
      <dgm:prSet phldr="0"/>
      <dgm:spPr/>
      <dgm:t>
        <a:bodyPr/>
        <a:lstStyle/>
        <a:p>
          <a:r>
            <a:rPr lang="en-GB" b="0">
              <a:latin typeface="Aharoni"/>
              <a:cs typeface="Aharoni"/>
            </a:rPr>
            <a:t>Rank</a:t>
          </a:r>
          <a:endParaRPr lang="en-GB" b="1">
            <a:latin typeface="Aharoni"/>
            <a:cs typeface="Aharoni"/>
          </a:endParaRPr>
        </a:p>
      </dgm:t>
    </dgm:pt>
    <dgm:pt modelId="{D4DA2649-C3E4-4E6E-9A9B-274AF775BA2A}" type="parTrans" cxnId="{ED1DBBAC-430C-4708-9D08-E68BA15AF648}">
      <dgm:prSet/>
      <dgm:spPr/>
    </dgm:pt>
    <dgm:pt modelId="{A0B98209-0870-4846-AB15-3A7E3462C6D4}" type="sibTrans" cxnId="{ED1DBBAC-430C-4708-9D08-E68BA15AF648}">
      <dgm:prSet/>
      <dgm:spPr/>
    </dgm:pt>
    <dgm:pt modelId="{33C11742-F8F4-498E-9F05-C2085A99A4E9}" type="pres">
      <dgm:prSet presAssocID="{5038A4FC-A7CB-4BB5-B4A6-C6B1871A3B50}" presName="CompostProcess" presStyleCnt="0">
        <dgm:presLayoutVars>
          <dgm:dir/>
          <dgm:resizeHandles val="exact"/>
        </dgm:presLayoutVars>
      </dgm:prSet>
      <dgm:spPr/>
    </dgm:pt>
    <dgm:pt modelId="{E23589EF-825D-4D02-9543-9282961D4CC1}" type="pres">
      <dgm:prSet presAssocID="{5038A4FC-A7CB-4BB5-B4A6-C6B1871A3B50}" presName="arrow" presStyleLbl="bgShp" presStyleIdx="0" presStyleCnt="1"/>
      <dgm:spPr/>
    </dgm:pt>
    <dgm:pt modelId="{1F7412AC-96A7-4C37-9B3F-D7BCD778B73B}" type="pres">
      <dgm:prSet presAssocID="{5038A4FC-A7CB-4BB5-B4A6-C6B1871A3B50}" presName="linearProcess" presStyleCnt="0"/>
      <dgm:spPr/>
    </dgm:pt>
    <dgm:pt modelId="{F8560793-2C8B-4993-9AD6-83A3F55E3236}" type="pres">
      <dgm:prSet presAssocID="{8486B24A-774F-424D-9063-A11869CDC81C}" presName="textNode" presStyleLbl="node1" presStyleIdx="0" presStyleCnt="5">
        <dgm:presLayoutVars>
          <dgm:bulletEnabled val="1"/>
        </dgm:presLayoutVars>
      </dgm:prSet>
      <dgm:spPr/>
    </dgm:pt>
    <dgm:pt modelId="{21C4044B-0FA4-4F65-82B0-A5153663AF43}" type="pres">
      <dgm:prSet presAssocID="{85B4AEB8-ECF0-4ECC-8527-AD24C6D92E60}" presName="sibTrans" presStyleCnt="0"/>
      <dgm:spPr/>
    </dgm:pt>
    <dgm:pt modelId="{8C171360-3AE3-45B6-B07B-C5230C73FAE0}" type="pres">
      <dgm:prSet presAssocID="{DA289877-2941-49FA-8B99-73CDC37A654B}" presName="textNode" presStyleLbl="node1" presStyleIdx="1" presStyleCnt="5">
        <dgm:presLayoutVars>
          <dgm:bulletEnabled val="1"/>
        </dgm:presLayoutVars>
      </dgm:prSet>
      <dgm:spPr/>
    </dgm:pt>
    <dgm:pt modelId="{771BA8D7-F30D-4E59-B204-24793C4C31CA}" type="pres">
      <dgm:prSet presAssocID="{F1093BEA-6220-411E-97EA-E98B87FAE295}" presName="sibTrans" presStyleCnt="0"/>
      <dgm:spPr/>
    </dgm:pt>
    <dgm:pt modelId="{812D14A3-9F63-4C5F-BA06-7EB96399DBEB}" type="pres">
      <dgm:prSet presAssocID="{14CA06B9-CE8B-4A03-AADA-E3FC31675379}" presName="textNode" presStyleLbl="node1" presStyleIdx="2" presStyleCnt="5">
        <dgm:presLayoutVars>
          <dgm:bulletEnabled val="1"/>
        </dgm:presLayoutVars>
      </dgm:prSet>
      <dgm:spPr/>
    </dgm:pt>
    <dgm:pt modelId="{E9C108D8-81CF-4EA3-8913-35160BF78A2F}" type="pres">
      <dgm:prSet presAssocID="{6BB5994A-3953-4594-8017-DA8410AE6289}" presName="sibTrans" presStyleCnt="0"/>
      <dgm:spPr/>
    </dgm:pt>
    <dgm:pt modelId="{BB1B78A4-24C6-4201-8530-5403265CCBBE}" type="pres">
      <dgm:prSet presAssocID="{299A7072-0D43-4379-A227-A39770F5D3B1}" presName="textNode" presStyleLbl="node1" presStyleIdx="3" presStyleCnt="5">
        <dgm:presLayoutVars>
          <dgm:bulletEnabled val="1"/>
        </dgm:presLayoutVars>
      </dgm:prSet>
      <dgm:spPr/>
    </dgm:pt>
    <dgm:pt modelId="{F0B91818-16D4-4BC6-99A1-2277157B6B0C}" type="pres">
      <dgm:prSet presAssocID="{A0B98209-0870-4846-AB15-3A7E3462C6D4}" presName="sibTrans" presStyleCnt="0"/>
      <dgm:spPr/>
    </dgm:pt>
    <dgm:pt modelId="{58FA1EFE-3533-4070-B214-A467DE8DF045}" type="pres">
      <dgm:prSet presAssocID="{4678111B-5876-4D29-ADE7-54184518E38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1C56800-8087-4465-9D4F-6B04F891E821}" type="presOf" srcId="{299A7072-0D43-4379-A227-A39770F5D3B1}" destId="{BB1B78A4-24C6-4201-8530-5403265CCBBE}" srcOrd="0" destOrd="0" presId="urn:microsoft.com/office/officeart/2005/8/layout/hProcess9"/>
    <dgm:cxn modelId="{86A7C43C-8525-45F2-9250-7ADFA38ECBD7}" type="presOf" srcId="{5038A4FC-A7CB-4BB5-B4A6-C6B1871A3B50}" destId="{33C11742-F8F4-498E-9F05-C2085A99A4E9}" srcOrd="0" destOrd="0" presId="urn:microsoft.com/office/officeart/2005/8/layout/hProcess9"/>
    <dgm:cxn modelId="{003B715F-2963-454E-A11B-C2AED95FE404}" type="presOf" srcId="{14CA06B9-CE8B-4A03-AADA-E3FC31675379}" destId="{812D14A3-9F63-4C5F-BA06-7EB96399DBEB}" srcOrd="0" destOrd="0" presId="urn:microsoft.com/office/officeart/2005/8/layout/hProcess9"/>
    <dgm:cxn modelId="{1E80936C-5727-4726-9240-E742F8F4D46C}" srcId="{5038A4FC-A7CB-4BB5-B4A6-C6B1871A3B50}" destId="{DA289877-2941-49FA-8B99-73CDC37A654B}" srcOrd="1" destOrd="0" parTransId="{63799F6A-87DB-4827-B5F5-88455926F076}" sibTransId="{F1093BEA-6220-411E-97EA-E98B87FAE295}"/>
    <dgm:cxn modelId="{6540904D-A1A9-418C-A26F-7D13291FFC7B}" srcId="{5038A4FC-A7CB-4BB5-B4A6-C6B1871A3B50}" destId="{4678111B-5876-4D29-ADE7-54184518E384}" srcOrd="4" destOrd="0" parTransId="{AA220D55-CE4F-4D2D-80F0-8FAFC11C1762}" sibTransId="{F6D7B2FC-CBCB-4E74-8111-942390C75180}"/>
    <dgm:cxn modelId="{95746C73-0718-4D34-9CBE-329729D26D97}" srcId="{5038A4FC-A7CB-4BB5-B4A6-C6B1871A3B50}" destId="{14CA06B9-CE8B-4A03-AADA-E3FC31675379}" srcOrd="2" destOrd="0" parTransId="{A5748188-CD63-45F9-9AC8-998373AC6F74}" sibTransId="{6BB5994A-3953-4594-8017-DA8410AE6289}"/>
    <dgm:cxn modelId="{919C18AC-B523-4513-9868-192DE037EC30}" type="presOf" srcId="{8486B24A-774F-424D-9063-A11869CDC81C}" destId="{F8560793-2C8B-4993-9AD6-83A3F55E3236}" srcOrd="0" destOrd="0" presId="urn:microsoft.com/office/officeart/2005/8/layout/hProcess9"/>
    <dgm:cxn modelId="{ED1DBBAC-430C-4708-9D08-E68BA15AF648}" srcId="{5038A4FC-A7CB-4BB5-B4A6-C6B1871A3B50}" destId="{299A7072-0D43-4379-A227-A39770F5D3B1}" srcOrd="3" destOrd="0" parTransId="{D4DA2649-C3E4-4E6E-9A9B-274AF775BA2A}" sibTransId="{A0B98209-0870-4846-AB15-3A7E3462C6D4}"/>
    <dgm:cxn modelId="{F907D8AE-38D6-476C-B2C3-79067A562ADA}" type="presOf" srcId="{DA289877-2941-49FA-8B99-73CDC37A654B}" destId="{8C171360-3AE3-45B6-B07B-C5230C73FAE0}" srcOrd="0" destOrd="0" presId="urn:microsoft.com/office/officeart/2005/8/layout/hProcess9"/>
    <dgm:cxn modelId="{00A22CB6-E039-4D59-B6FF-A723CDC3C699}" srcId="{5038A4FC-A7CB-4BB5-B4A6-C6B1871A3B50}" destId="{8486B24A-774F-424D-9063-A11869CDC81C}" srcOrd="0" destOrd="0" parTransId="{45553B5C-4A4E-4654-9F3D-3A43250609CF}" sibTransId="{85B4AEB8-ECF0-4ECC-8527-AD24C6D92E60}"/>
    <dgm:cxn modelId="{E3680EFF-7A56-4884-AFA7-A0E27C5C30A1}" type="presOf" srcId="{4678111B-5876-4D29-ADE7-54184518E384}" destId="{58FA1EFE-3533-4070-B214-A467DE8DF045}" srcOrd="0" destOrd="0" presId="urn:microsoft.com/office/officeart/2005/8/layout/hProcess9"/>
    <dgm:cxn modelId="{33CEC52A-CE11-4616-8EBB-1CB675AC9CD5}" type="presParOf" srcId="{33C11742-F8F4-498E-9F05-C2085A99A4E9}" destId="{E23589EF-825D-4D02-9543-9282961D4CC1}" srcOrd="0" destOrd="0" presId="urn:microsoft.com/office/officeart/2005/8/layout/hProcess9"/>
    <dgm:cxn modelId="{A32D7629-F7CD-4A22-8CE1-941083615054}" type="presParOf" srcId="{33C11742-F8F4-498E-9F05-C2085A99A4E9}" destId="{1F7412AC-96A7-4C37-9B3F-D7BCD778B73B}" srcOrd="1" destOrd="0" presId="urn:microsoft.com/office/officeart/2005/8/layout/hProcess9"/>
    <dgm:cxn modelId="{AA1682C4-CE83-477A-A164-2D626E881955}" type="presParOf" srcId="{1F7412AC-96A7-4C37-9B3F-D7BCD778B73B}" destId="{F8560793-2C8B-4993-9AD6-83A3F55E3236}" srcOrd="0" destOrd="0" presId="urn:microsoft.com/office/officeart/2005/8/layout/hProcess9"/>
    <dgm:cxn modelId="{0BFF927E-C2C3-4656-AD3E-20C9A432E033}" type="presParOf" srcId="{1F7412AC-96A7-4C37-9B3F-D7BCD778B73B}" destId="{21C4044B-0FA4-4F65-82B0-A5153663AF43}" srcOrd="1" destOrd="0" presId="urn:microsoft.com/office/officeart/2005/8/layout/hProcess9"/>
    <dgm:cxn modelId="{F09EF858-7E79-4554-A9CD-3870B7737F7E}" type="presParOf" srcId="{1F7412AC-96A7-4C37-9B3F-D7BCD778B73B}" destId="{8C171360-3AE3-45B6-B07B-C5230C73FAE0}" srcOrd="2" destOrd="0" presId="urn:microsoft.com/office/officeart/2005/8/layout/hProcess9"/>
    <dgm:cxn modelId="{D185AFFD-392D-49B3-A862-6BF211598F4D}" type="presParOf" srcId="{1F7412AC-96A7-4C37-9B3F-D7BCD778B73B}" destId="{771BA8D7-F30D-4E59-B204-24793C4C31CA}" srcOrd="3" destOrd="0" presId="urn:microsoft.com/office/officeart/2005/8/layout/hProcess9"/>
    <dgm:cxn modelId="{4822D249-8C2E-4219-85DB-0895AFD8483C}" type="presParOf" srcId="{1F7412AC-96A7-4C37-9B3F-D7BCD778B73B}" destId="{812D14A3-9F63-4C5F-BA06-7EB96399DBEB}" srcOrd="4" destOrd="0" presId="urn:microsoft.com/office/officeart/2005/8/layout/hProcess9"/>
    <dgm:cxn modelId="{E4546A4F-0B66-4184-B4E6-B6B381422FB1}" type="presParOf" srcId="{1F7412AC-96A7-4C37-9B3F-D7BCD778B73B}" destId="{E9C108D8-81CF-4EA3-8913-35160BF78A2F}" srcOrd="5" destOrd="0" presId="urn:microsoft.com/office/officeart/2005/8/layout/hProcess9"/>
    <dgm:cxn modelId="{E211ED4A-D429-4F87-8B07-EB13BBF922B5}" type="presParOf" srcId="{1F7412AC-96A7-4C37-9B3F-D7BCD778B73B}" destId="{BB1B78A4-24C6-4201-8530-5403265CCBBE}" srcOrd="6" destOrd="0" presId="urn:microsoft.com/office/officeart/2005/8/layout/hProcess9"/>
    <dgm:cxn modelId="{9A743CF8-5EB1-496C-82FB-9EB7FC4F8C94}" type="presParOf" srcId="{1F7412AC-96A7-4C37-9B3F-D7BCD778B73B}" destId="{F0B91818-16D4-4BC6-99A1-2277157B6B0C}" srcOrd="7" destOrd="0" presId="urn:microsoft.com/office/officeart/2005/8/layout/hProcess9"/>
    <dgm:cxn modelId="{005553F3-C39D-406B-B5A3-D171CE83361C}" type="presParOf" srcId="{1F7412AC-96A7-4C37-9B3F-D7BCD778B73B}" destId="{58FA1EFE-3533-4070-B214-A467DE8DF04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BD60E7-24DC-4159-B7DB-3771478922E5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53433F9F-9819-482B-80FA-11CAB785CF9F}">
      <dgm:prSet phldrT="[Text]" phldr="0"/>
      <dgm:spPr/>
      <dgm:t>
        <a:bodyPr/>
        <a:lstStyle/>
        <a:p>
          <a:pPr rtl="0"/>
          <a:r>
            <a:rPr lang="en-US" b="1" u="sng">
              <a:latin typeface="Calibri"/>
              <a:cs typeface="Calibri"/>
            </a:rPr>
            <a:t>Crime</a:t>
          </a:r>
          <a:r>
            <a:rPr lang="en-US" b="1" i="0" u="sng" strike="noStrike" cap="none" baseline="0" noProof="0">
              <a:latin typeface="Calibri"/>
              <a:cs typeface="Calibri"/>
            </a:rPr>
            <a:t> Factors</a:t>
          </a:r>
          <a:endParaRPr lang="en-US" b="1" i="0" u="sng" strike="noStrike" cap="none" baseline="0" noProof="0">
            <a:solidFill>
              <a:srgbClr val="010000"/>
            </a:solidFill>
            <a:latin typeface="Calibri"/>
            <a:cs typeface="Calibri"/>
          </a:endParaRPr>
        </a:p>
      </dgm:t>
    </dgm:pt>
    <dgm:pt modelId="{387E0561-A2F6-4CF7-8A9C-0C2F27F5C7D7}" type="parTrans" cxnId="{3D14ACE1-3527-4CD4-851E-9E1BE99EA65F}">
      <dgm:prSet/>
      <dgm:spPr/>
      <dgm:t>
        <a:bodyPr/>
        <a:lstStyle/>
        <a:p>
          <a:endParaRPr lang="en-US"/>
        </a:p>
      </dgm:t>
    </dgm:pt>
    <dgm:pt modelId="{7AE840D3-74BC-4BAF-8EE8-F7D7724C7948}" type="sibTrans" cxnId="{3D14ACE1-3527-4CD4-851E-9E1BE99EA65F}">
      <dgm:prSet/>
      <dgm:spPr/>
      <dgm:t>
        <a:bodyPr/>
        <a:lstStyle/>
        <a:p>
          <a:endParaRPr lang="en-US"/>
        </a:p>
      </dgm:t>
    </dgm:pt>
    <dgm:pt modelId="{5A4EC3B8-4AE3-4B20-95EF-81CBEA140D3C}">
      <dgm:prSet phldrT="[Text]" phldr="0"/>
      <dgm:spPr/>
      <dgm:t>
        <a:bodyPr/>
        <a:lstStyle/>
        <a:p>
          <a:r>
            <a:rPr lang="en-US">
              <a:latin typeface="Calibri"/>
              <a:cs typeface="Calibri"/>
            </a:rPr>
            <a:t>Time</a:t>
          </a:r>
        </a:p>
      </dgm:t>
    </dgm:pt>
    <dgm:pt modelId="{98068482-C48D-4D68-8DF0-D5BEC125530D}" type="parTrans" cxnId="{33B86517-B30F-4045-BAB0-FA39FB96C859}">
      <dgm:prSet/>
      <dgm:spPr/>
      <dgm:t>
        <a:bodyPr/>
        <a:lstStyle/>
        <a:p>
          <a:endParaRPr lang="en-US"/>
        </a:p>
      </dgm:t>
    </dgm:pt>
    <dgm:pt modelId="{AD48EE3E-5A3D-46E4-B925-10BB755593B7}" type="sibTrans" cxnId="{33B86517-B30F-4045-BAB0-FA39FB96C859}">
      <dgm:prSet/>
      <dgm:spPr/>
      <dgm:t>
        <a:bodyPr/>
        <a:lstStyle/>
        <a:p>
          <a:endParaRPr lang="en-US"/>
        </a:p>
      </dgm:t>
    </dgm:pt>
    <dgm:pt modelId="{B2217DA5-8BFC-48C3-BD41-F93983C5A1DA}">
      <dgm:prSet phldrT="[Text]"/>
      <dgm:spPr/>
      <dgm:t>
        <a:bodyPr/>
        <a:lstStyle/>
        <a:p>
          <a:r>
            <a:rPr lang="en-US" b="1">
              <a:latin typeface="Calibri"/>
              <a:cs typeface="Calibri"/>
            </a:rPr>
            <a:t>Month</a:t>
          </a:r>
        </a:p>
      </dgm:t>
    </dgm:pt>
    <dgm:pt modelId="{FC116248-57E9-4A0D-B7AE-1577522A7F19}" type="parTrans" cxnId="{DC999BDE-CAB9-442F-99F9-A60ABDC408A8}">
      <dgm:prSet/>
      <dgm:spPr/>
      <dgm:t>
        <a:bodyPr/>
        <a:lstStyle/>
        <a:p>
          <a:endParaRPr lang="en-US"/>
        </a:p>
      </dgm:t>
    </dgm:pt>
    <dgm:pt modelId="{14F3D3BB-5E19-4AB5-B679-6F627F87EF6B}" type="sibTrans" cxnId="{DC999BDE-CAB9-442F-99F9-A60ABDC408A8}">
      <dgm:prSet/>
      <dgm:spPr/>
      <dgm:t>
        <a:bodyPr/>
        <a:lstStyle/>
        <a:p>
          <a:endParaRPr lang="en-US"/>
        </a:p>
      </dgm:t>
    </dgm:pt>
    <dgm:pt modelId="{9A9680C6-25B5-4614-AB1B-B84C105C384B}">
      <dgm:prSet phldrT="[Text]" phldr="0"/>
      <dgm:spPr/>
      <dgm:t>
        <a:bodyPr/>
        <a:lstStyle/>
        <a:p>
          <a:r>
            <a:rPr lang="en-US" b="1">
              <a:latin typeface="Calibri"/>
              <a:cs typeface="Calibri"/>
            </a:rPr>
            <a:t>Day</a:t>
          </a:r>
        </a:p>
      </dgm:t>
    </dgm:pt>
    <dgm:pt modelId="{98625F52-DD26-4A46-8607-1EC109CAD8BC}" type="parTrans" cxnId="{C88BA61C-217A-400C-A9D5-83677001F6EC}">
      <dgm:prSet/>
      <dgm:spPr/>
      <dgm:t>
        <a:bodyPr/>
        <a:lstStyle/>
        <a:p>
          <a:endParaRPr lang="en-US"/>
        </a:p>
      </dgm:t>
    </dgm:pt>
    <dgm:pt modelId="{21C72066-22EB-4149-BFDD-C05C414A9037}" type="sibTrans" cxnId="{C88BA61C-217A-400C-A9D5-83677001F6EC}">
      <dgm:prSet/>
      <dgm:spPr/>
      <dgm:t>
        <a:bodyPr/>
        <a:lstStyle/>
        <a:p>
          <a:endParaRPr lang="en-US"/>
        </a:p>
      </dgm:t>
    </dgm:pt>
    <dgm:pt modelId="{04F1E657-5037-42FD-9ED7-30FC31FDC2A8}">
      <dgm:prSet phldrT="[Text]" phldr="0"/>
      <dgm:spPr/>
      <dgm:t>
        <a:bodyPr/>
        <a:lstStyle/>
        <a:p>
          <a:r>
            <a:rPr lang="en-US">
              <a:latin typeface="Calibri"/>
              <a:cs typeface="Calibri"/>
            </a:rPr>
            <a:t>Location</a:t>
          </a:r>
        </a:p>
      </dgm:t>
    </dgm:pt>
    <dgm:pt modelId="{54FA2A1B-D97B-4F51-B0B4-D81528ADBD90}" type="parTrans" cxnId="{BFB73EEB-3F2A-496C-9253-CE71A79D765F}">
      <dgm:prSet/>
      <dgm:spPr/>
      <dgm:t>
        <a:bodyPr/>
        <a:lstStyle/>
        <a:p>
          <a:endParaRPr lang="en-US"/>
        </a:p>
      </dgm:t>
    </dgm:pt>
    <dgm:pt modelId="{0177F282-2094-4E58-971F-109919039C3E}" type="sibTrans" cxnId="{BFB73EEB-3F2A-496C-9253-CE71A79D765F}">
      <dgm:prSet/>
      <dgm:spPr/>
      <dgm:t>
        <a:bodyPr/>
        <a:lstStyle/>
        <a:p>
          <a:endParaRPr lang="en-US"/>
        </a:p>
      </dgm:t>
    </dgm:pt>
    <dgm:pt modelId="{8F266ADD-FD98-4030-A2CE-8C3FA3122061}">
      <dgm:prSet phldrT="[Text]" phldr="0"/>
      <dgm:spPr/>
      <dgm:t>
        <a:bodyPr/>
        <a:lstStyle/>
        <a:p>
          <a:r>
            <a:rPr lang="en-US" b="1">
              <a:latin typeface="Calibri"/>
              <a:cs typeface="Calibri"/>
            </a:rPr>
            <a:t>Area Unit</a:t>
          </a:r>
        </a:p>
      </dgm:t>
    </dgm:pt>
    <dgm:pt modelId="{06E4BE00-391A-4F1B-844E-FC6E65B9091C}" type="parTrans" cxnId="{EC2C888C-37C9-4C7B-8133-5F5E924AB385}">
      <dgm:prSet/>
      <dgm:spPr/>
      <dgm:t>
        <a:bodyPr/>
        <a:lstStyle/>
        <a:p>
          <a:endParaRPr lang="en-US"/>
        </a:p>
      </dgm:t>
    </dgm:pt>
    <dgm:pt modelId="{89FCBF73-7B44-472D-9DCB-0FDFE97D827E}" type="sibTrans" cxnId="{EC2C888C-37C9-4C7B-8133-5F5E924AB385}">
      <dgm:prSet/>
      <dgm:spPr/>
      <dgm:t>
        <a:bodyPr/>
        <a:lstStyle/>
        <a:p>
          <a:endParaRPr lang="en-US"/>
        </a:p>
      </dgm:t>
    </dgm:pt>
    <dgm:pt modelId="{3C6712E4-1036-4775-A568-F2F41E1F0605}">
      <dgm:prSet phldr="0"/>
      <dgm:spPr/>
      <dgm:t>
        <a:bodyPr/>
        <a:lstStyle/>
        <a:p>
          <a:r>
            <a:rPr lang="en-US" b="1" err="1">
              <a:latin typeface="Calibri"/>
              <a:cs typeface="Calibri"/>
            </a:rPr>
            <a:t>Meshblock</a:t>
          </a:r>
          <a:endParaRPr lang="en-US" b="1">
            <a:latin typeface="Calibri"/>
            <a:cs typeface="Calibri"/>
          </a:endParaRPr>
        </a:p>
      </dgm:t>
    </dgm:pt>
    <dgm:pt modelId="{8E7D29C9-5E22-4EA4-9EAC-6E3BBC0AAF7E}" type="parTrans" cxnId="{C025AA7C-60CA-4478-B4EF-01CAB1995B38}">
      <dgm:prSet/>
      <dgm:spPr/>
    </dgm:pt>
    <dgm:pt modelId="{FD63C51A-038F-4745-9741-950F3C72CCD6}" type="sibTrans" cxnId="{C025AA7C-60CA-4478-B4EF-01CAB1995B38}">
      <dgm:prSet/>
      <dgm:spPr/>
      <dgm:t>
        <a:bodyPr/>
        <a:lstStyle/>
        <a:p>
          <a:endParaRPr lang="en-US"/>
        </a:p>
      </dgm:t>
    </dgm:pt>
    <dgm:pt modelId="{DB84FE21-9670-42C6-B7CB-226E5F60AFA4}">
      <dgm:prSet phldr="0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Crime Type</a:t>
          </a:r>
        </a:p>
      </dgm:t>
    </dgm:pt>
    <dgm:pt modelId="{189F3323-A860-4BC2-B6FA-5E7D538ACA5A}" type="parTrans" cxnId="{0C3F7A86-63D8-44A7-9C99-CDDCBBD175CF}">
      <dgm:prSet/>
      <dgm:spPr/>
    </dgm:pt>
    <dgm:pt modelId="{3DAC6FE0-40E2-4D4F-85CC-D2DB0A927524}" type="sibTrans" cxnId="{0C3F7A86-63D8-44A7-9C99-CDDCBBD175CF}">
      <dgm:prSet/>
      <dgm:spPr/>
      <dgm:t>
        <a:bodyPr/>
        <a:lstStyle/>
        <a:p>
          <a:endParaRPr lang="en-US"/>
        </a:p>
      </dgm:t>
    </dgm:pt>
    <dgm:pt modelId="{6E352C7F-61AF-499C-9069-7C3DC688425F}">
      <dgm:prSet phldr="0"/>
      <dgm:spPr/>
      <dgm:t>
        <a:bodyPr/>
        <a:lstStyle/>
        <a:p>
          <a:r>
            <a:rPr lang="en-US" b="1">
              <a:latin typeface="Calibri"/>
              <a:cs typeface="Calibri"/>
            </a:rPr>
            <a:t>Hour</a:t>
          </a:r>
        </a:p>
      </dgm:t>
    </dgm:pt>
    <dgm:pt modelId="{9AA88540-6337-41E6-9C4F-7FB7305528DA}" type="parTrans" cxnId="{D35EDDE6-6171-4515-8150-3219EBEAD650}">
      <dgm:prSet/>
      <dgm:spPr/>
    </dgm:pt>
    <dgm:pt modelId="{1D817E24-7F0F-4BF8-BF63-EF4FA05A7F8D}" type="sibTrans" cxnId="{D35EDDE6-6171-4515-8150-3219EBEAD650}">
      <dgm:prSet/>
      <dgm:spPr/>
    </dgm:pt>
    <dgm:pt modelId="{B57A7D66-DAF7-4516-BE7D-7F36354EA70A}">
      <dgm:prSet phldr="0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Territorial Authority</a:t>
          </a:r>
        </a:p>
      </dgm:t>
    </dgm:pt>
    <dgm:pt modelId="{75CDCEC6-A1FB-4252-A8B0-16121D4292E6}" type="parTrans" cxnId="{7471C6E9-C27A-40E5-9D78-1F4F992F1DDC}">
      <dgm:prSet/>
      <dgm:spPr/>
    </dgm:pt>
    <dgm:pt modelId="{E28331C5-ACE0-4947-8FC6-83F2641F2A46}" type="sibTrans" cxnId="{7471C6E9-C27A-40E5-9D78-1F4F992F1DDC}">
      <dgm:prSet/>
      <dgm:spPr/>
    </dgm:pt>
    <dgm:pt modelId="{8B50DA85-6749-4AAB-AF5C-342369A7E34A}" type="pres">
      <dgm:prSet presAssocID="{1ABD60E7-24DC-4159-B7DB-3771478922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C10D4D-D644-4E56-B10B-F1599342B1FA}" type="pres">
      <dgm:prSet presAssocID="{53433F9F-9819-482B-80FA-11CAB785CF9F}" presName="hierRoot1" presStyleCnt="0"/>
      <dgm:spPr/>
    </dgm:pt>
    <dgm:pt modelId="{49C5C740-5015-42BF-8A89-44D38158B660}" type="pres">
      <dgm:prSet presAssocID="{53433F9F-9819-482B-80FA-11CAB785CF9F}" presName="composite" presStyleCnt="0"/>
      <dgm:spPr/>
    </dgm:pt>
    <dgm:pt modelId="{D3933558-7345-4234-9A57-630ED891BB7B}" type="pres">
      <dgm:prSet presAssocID="{53433F9F-9819-482B-80FA-11CAB785CF9F}" presName="background" presStyleLbl="node0" presStyleIdx="0" presStyleCnt="1"/>
      <dgm:spPr/>
    </dgm:pt>
    <dgm:pt modelId="{7472B8E7-EEA2-4174-B019-AE39BCE18C51}" type="pres">
      <dgm:prSet presAssocID="{53433F9F-9819-482B-80FA-11CAB785CF9F}" presName="text" presStyleLbl="fgAcc0" presStyleIdx="0" presStyleCnt="1">
        <dgm:presLayoutVars>
          <dgm:chPref val="3"/>
        </dgm:presLayoutVars>
      </dgm:prSet>
      <dgm:spPr/>
    </dgm:pt>
    <dgm:pt modelId="{BFEFA2D8-3513-4E33-A957-BD7FD2C8A519}" type="pres">
      <dgm:prSet presAssocID="{53433F9F-9819-482B-80FA-11CAB785CF9F}" presName="hierChild2" presStyleCnt="0"/>
      <dgm:spPr/>
    </dgm:pt>
    <dgm:pt modelId="{50573C6D-6111-4C34-BCF1-2C24C3849E80}" type="pres">
      <dgm:prSet presAssocID="{98068482-C48D-4D68-8DF0-D5BEC125530D}" presName="Name10" presStyleLbl="parChTrans1D2" presStyleIdx="0" presStyleCnt="3"/>
      <dgm:spPr/>
    </dgm:pt>
    <dgm:pt modelId="{42A2C512-C2DB-4EE9-ADCE-8E8EB1424F6F}" type="pres">
      <dgm:prSet presAssocID="{5A4EC3B8-4AE3-4B20-95EF-81CBEA140D3C}" presName="hierRoot2" presStyleCnt="0"/>
      <dgm:spPr/>
    </dgm:pt>
    <dgm:pt modelId="{0DDE2CA1-8F59-4540-893C-CCABE5C67A5E}" type="pres">
      <dgm:prSet presAssocID="{5A4EC3B8-4AE3-4B20-95EF-81CBEA140D3C}" presName="composite2" presStyleCnt="0"/>
      <dgm:spPr/>
    </dgm:pt>
    <dgm:pt modelId="{6C83AE29-2D9C-4D4D-A699-C5AAE45E9961}" type="pres">
      <dgm:prSet presAssocID="{5A4EC3B8-4AE3-4B20-95EF-81CBEA140D3C}" presName="background2" presStyleLbl="node2" presStyleIdx="0" presStyleCnt="3"/>
      <dgm:spPr/>
    </dgm:pt>
    <dgm:pt modelId="{7808705B-E48A-48FB-B0B0-46819EFBD155}" type="pres">
      <dgm:prSet presAssocID="{5A4EC3B8-4AE3-4B20-95EF-81CBEA140D3C}" presName="text2" presStyleLbl="fgAcc2" presStyleIdx="0" presStyleCnt="3">
        <dgm:presLayoutVars>
          <dgm:chPref val="3"/>
        </dgm:presLayoutVars>
      </dgm:prSet>
      <dgm:spPr/>
    </dgm:pt>
    <dgm:pt modelId="{694F7607-FCEC-4BD2-992D-D1726F80E70C}" type="pres">
      <dgm:prSet presAssocID="{5A4EC3B8-4AE3-4B20-95EF-81CBEA140D3C}" presName="hierChild3" presStyleCnt="0"/>
      <dgm:spPr/>
    </dgm:pt>
    <dgm:pt modelId="{274F2B95-51E5-4EC4-A0D6-3896E0D955DF}" type="pres">
      <dgm:prSet presAssocID="{FC116248-57E9-4A0D-B7AE-1577522A7F19}" presName="Name17" presStyleLbl="parChTrans1D3" presStyleIdx="0" presStyleCnt="6"/>
      <dgm:spPr/>
    </dgm:pt>
    <dgm:pt modelId="{6972E624-9B7F-4896-BB10-2B0F54BA2D13}" type="pres">
      <dgm:prSet presAssocID="{B2217DA5-8BFC-48C3-BD41-F93983C5A1DA}" presName="hierRoot3" presStyleCnt="0"/>
      <dgm:spPr/>
    </dgm:pt>
    <dgm:pt modelId="{84CE91B7-698E-42C1-9792-287D943099C6}" type="pres">
      <dgm:prSet presAssocID="{B2217DA5-8BFC-48C3-BD41-F93983C5A1DA}" presName="composite3" presStyleCnt="0"/>
      <dgm:spPr/>
    </dgm:pt>
    <dgm:pt modelId="{FEBA2A32-BC6C-440A-AAC5-46C51B9827EA}" type="pres">
      <dgm:prSet presAssocID="{B2217DA5-8BFC-48C3-BD41-F93983C5A1DA}" presName="background3" presStyleLbl="node3" presStyleIdx="0" presStyleCnt="6"/>
      <dgm:spPr/>
    </dgm:pt>
    <dgm:pt modelId="{40552BBF-C77E-4BF9-9857-DE042F019F68}" type="pres">
      <dgm:prSet presAssocID="{B2217DA5-8BFC-48C3-BD41-F93983C5A1DA}" presName="text3" presStyleLbl="fgAcc3" presStyleIdx="0" presStyleCnt="6">
        <dgm:presLayoutVars>
          <dgm:chPref val="3"/>
        </dgm:presLayoutVars>
      </dgm:prSet>
      <dgm:spPr/>
    </dgm:pt>
    <dgm:pt modelId="{95B36159-9B68-4793-9159-84E58119DFFB}" type="pres">
      <dgm:prSet presAssocID="{B2217DA5-8BFC-48C3-BD41-F93983C5A1DA}" presName="hierChild4" presStyleCnt="0"/>
      <dgm:spPr/>
    </dgm:pt>
    <dgm:pt modelId="{4A3944E8-85A4-46BD-B587-F7219A5EEDA7}" type="pres">
      <dgm:prSet presAssocID="{98625F52-DD26-4A46-8607-1EC109CAD8BC}" presName="Name17" presStyleLbl="parChTrans1D3" presStyleIdx="1" presStyleCnt="6"/>
      <dgm:spPr/>
    </dgm:pt>
    <dgm:pt modelId="{0B524102-16B3-4B23-8586-CF3CF9846664}" type="pres">
      <dgm:prSet presAssocID="{9A9680C6-25B5-4614-AB1B-B84C105C384B}" presName="hierRoot3" presStyleCnt="0"/>
      <dgm:spPr/>
    </dgm:pt>
    <dgm:pt modelId="{74414B6B-FEBD-47A6-9CAB-8699177431D7}" type="pres">
      <dgm:prSet presAssocID="{9A9680C6-25B5-4614-AB1B-B84C105C384B}" presName="composite3" presStyleCnt="0"/>
      <dgm:spPr/>
    </dgm:pt>
    <dgm:pt modelId="{7DE7CAC2-D961-43DF-A9FD-8BF9DF5D308E}" type="pres">
      <dgm:prSet presAssocID="{9A9680C6-25B5-4614-AB1B-B84C105C384B}" presName="background3" presStyleLbl="node3" presStyleIdx="1" presStyleCnt="6"/>
      <dgm:spPr/>
    </dgm:pt>
    <dgm:pt modelId="{1B8B44F5-98DB-424B-B321-BE2BF1D1008E}" type="pres">
      <dgm:prSet presAssocID="{9A9680C6-25B5-4614-AB1B-B84C105C384B}" presName="text3" presStyleLbl="fgAcc3" presStyleIdx="1" presStyleCnt="6">
        <dgm:presLayoutVars>
          <dgm:chPref val="3"/>
        </dgm:presLayoutVars>
      </dgm:prSet>
      <dgm:spPr/>
    </dgm:pt>
    <dgm:pt modelId="{BE723744-9A63-452B-A38D-4AB759E61E4C}" type="pres">
      <dgm:prSet presAssocID="{9A9680C6-25B5-4614-AB1B-B84C105C384B}" presName="hierChild4" presStyleCnt="0"/>
      <dgm:spPr/>
    </dgm:pt>
    <dgm:pt modelId="{DF3736E3-CA17-4B5E-A07D-E7C30FE87E3B}" type="pres">
      <dgm:prSet presAssocID="{9AA88540-6337-41E6-9C4F-7FB7305528DA}" presName="Name17" presStyleLbl="parChTrans1D3" presStyleIdx="2" presStyleCnt="6"/>
      <dgm:spPr/>
    </dgm:pt>
    <dgm:pt modelId="{848A7019-A36D-4DE3-8875-84D8C30E6D37}" type="pres">
      <dgm:prSet presAssocID="{6E352C7F-61AF-499C-9069-7C3DC688425F}" presName="hierRoot3" presStyleCnt="0"/>
      <dgm:spPr/>
    </dgm:pt>
    <dgm:pt modelId="{EF9707AB-AD77-4AF0-A18B-287264BC1ABF}" type="pres">
      <dgm:prSet presAssocID="{6E352C7F-61AF-499C-9069-7C3DC688425F}" presName="composite3" presStyleCnt="0"/>
      <dgm:spPr/>
    </dgm:pt>
    <dgm:pt modelId="{A3BD739B-7F42-49DF-AEC1-F7DCFB9994A4}" type="pres">
      <dgm:prSet presAssocID="{6E352C7F-61AF-499C-9069-7C3DC688425F}" presName="background3" presStyleLbl="node3" presStyleIdx="2" presStyleCnt="6"/>
      <dgm:spPr/>
    </dgm:pt>
    <dgm:pt modelId="{A26463C9-80B0-447C-9CDA-25EE404D017E}" type="pres">
      <dgm:prSet presAssocID="{6E352C7F-61AF-499C-9069-7C3DC688425F}" presName="text3" presStyleLbl="fgAcc3" presStyleIdx="2" presStyleCnt="6">
        <dgm:presLayoutVars>
          <dgm:chPref val="3"/>
        </dgm:presLayoutVars>
      </dgm:prSet>
      <dgm:spPr/>
    </dgm:pt>
    <dgm:pt modelId="{71717E2A-4400-4754-ADC3-20B527EC70EE}" type="pres">
      <dgm:prSet presAssocID="{6E352C7F-61AF-499C-9069-7C3DC688425F}" presName="hierChild4" presStyleCnt="0"/>
      <dgm:spPr/>
    </dgm:pt>
    <dgm:pt modelId="{5248DE51-B83E-48A1-8191-E96CA2E805EC}" type="pres">
      <dgm:prSet presAssocID="{54FA2A1B-D97B-4F51-B0B4-D81528ADBD90}" presName="Name10" presStyleLbl="parChTrans1D2" presStyleIdx="1" presStyleCnt="3"/>
      <dgm:spPr/>
    </dgm:pt>
    <dgm:pt modelId="{AAE42423-2173-4BD8-98F6-8B32ECEE222C}" type="pres">
      <dgm:prSet presAssocID="{04F1E657-5037-42FD-9ED7-30FC31FDC2A8}" presName="hierRoot2" presStyleCnt="0"/>
      <dgm:spPr/>
    </dgm:pt>
    <dgm:pt modelId="{31A70356-8F14-4AB4-A42E-87C872B7D5C6}" type="pres">
      <dgm:prSet presAssocID="{04F1E657-5037-42FD-9ED7-30FC31FDC2A8}" presName="composite2" presStyleCnt="0"/>
      <dgm:spPr/>
    </dgm:pt>
    <dgm:pt modelId="{6A1F4EFD-EBC9-429D-826E-28361641B6FF}" type="pres">
      <dgm:prSet presAssocID="{04F1E657-5037-42FD-9ED7-30FC31FDC2A8}" presName="background2" presStyleLbl="node2" presStyleIdx="1" presStyleCnt="3"/>
      <dgm:spPr/>
    </dgm:pt>
    <dgm:pt modelId="{8C10A92C-5443-4C20-B6C5-E334E574C3EF}" type="pres">
      <dgm:prSet presAssocID="{04F1E657-5037-42FD-9ED7-30FC31FDC2A8}" presName="text2" presStyleLbl="fgAcc2" presStyleIdx="1" presStyleCnt="3">
        <dgm:presLayoutVars>
          <dgm:chPref val="3"/>
        </dgm:presLayoutVars>
      </dgm:prSet>
      <dgm:spPr/>
    </dgm:pt>
    <dgm:pt modelId="{81DF8AB8-6811-49DC-9C4C-4CE3330872EF}" type="pres">
      <dgm:prSet presAssocID="{04F1E657-5037-42FD-9ED7-30FC31FDC2A8}" presName="hierChild3" presStyleCnt="0"/>
      <dgm:spPr/>
    </dgm:pt>
    <dgm:pt modelId="{5EC97516-C1F5-470F-B43E-31D53193DF62}" type="pres">
      <dgm:prSet presAssocID="{75CDCEC6-A1FB-4252-A8B0-16121D4292E6}" presName="Name17" presStyleLbl="parChTrans1D3" presStyleIdx="3" presStyleCnt="6"/>
      <dgm:spPr/>
    </dgm:pt>
    <dgm:pt modelId="{9EF46C4D-165D-4520-A82E-539310AFD90F}" type="pres">
      <dgm:prSet presAssocID="{B57A7D66-DAF7-4516-BE7D-7F36354EA70A}" presName="hierRoot3" presStyleCnt="0"/>
      <dgm:spPr/>
    </dgm:pt>
    <dgm:pt modelId="{DD354AE6-636F-40B8-9BEC-AF95552E6767}" type="pres">
      <dgm:prSet presAssocID="{B57A7D66-DAF7-4516-BE7D-7F36354EA70A}" presName="composite3" presStyleCnt="0"/>
      <dgm:spPr/>
    </dgm:pt>
    <dgm:pt modelId="{483B54A7-DB38-424E-86F9-9FCFE144CD53}" type="pres">
      <dgm:prSet presAssocID="{B57A7D66-DAF7-4516-BE7D-7F36354EA70A}" presName="background3" presStyleLbl="node3" presStyleIdx="3" presStyleCnt="6"/>
      <dgm:spPr/>
    </dgm:pt>
    <dgm:pt modelId="{F5A61616-E25F-407E-8EE1-40E3C132465A}" type="pres">
      <dgm:prSet presAssocID="{B57A7D66-DAF7-4516-BE7D-7F36354EA70A}" presName="text3" presStyleLbl="fgAcc3" presStyleIdx="3" presStyleCnt="6">
        <dgm:presLayoutVars>
          <dgm:chPref val="3"/>
        </dgm:presLayoutVars>
      </dgm:prSet>
      <dgm:spPr/>
    </dgm:pt>
    <dgm:pt modelId="{79C55B3B-C015-4427-AFB3-914F83A6A403}" type="pres">
      <dgm:prSet presAssocID="{B57A7D66-DAF7-4516-BE7D-7F36354EA70A}" presName="hierChild4" presStyleCnt="0"/>
      <dgm:spPr/>
    </dgm:pt>
    <dgm:pt modelId="{65513AAC-656A-4E4A-A8FC-16FE14133F86}" type="pres">
      <dgm:prSet presAssocID="{06E4BE00-391A-4F1B-844E-FC6E65B9091C}" presName="Name17" presStyleLbl="parChTrans1D3" presStyleIdx="4" presStyleCnt="6"/>
      <dgm:spPr/>
    </dgm:pt>
    <dgm:pt modelId="{92A55333-81AB-43BC-99DB-BF80A22B4835}" type="pres">
      <dgm:prSet presAssocID="{8F266ADD-FD98-4030-A2CE-8C3FA3122061}" presName="hierRoot3" presStyleCnt="0"/>
      <dgm:spPr/>
    </dgm:pt>
    <dgm:pt modelId="{E663EBF6-C8A9-41B8-8D39-576FC69AFB54}" type="pres">
      <dgm:prSet presAssocID="{8F266ADD-FD98-4030-A2CE-8C3FA3122061}" presName="composite3" presStyleCnt="0"/>
      <dgm:spPr/>
    </dgm:pt>
    <dgm:pt modelId="{E2CDBEAB-5C33-4DDD-B16E-EAE719B20BAA}" type="pres">
      <dgm:prSet presAssocID="{8F266ADD-FD98-4030-A2CE-8C3FA3122061}" presName="background3" presStyleLbl="node3" presStyleIdx="4" presStyleCnt="6"/>
      <dgm:spPr/>
    </dgm:pt>
    <dgm:pt modelId="{FEF79D41-02B6-425E-8BE2-ACD0962323F9}" type="pres">
      <dgm:prSet presAssocID="{8F266ADD-FD98-4030-A2CE-8C3FA3122061}" presName="text3" presStyleLbl="fgAcc3" presStyleIdx="4" presStyleCnt="6">
        <dgm:presLayoutVars>
          <dgm:chPref val="3"/>
        </dgm:presLayoutVars>
      </dgm:prSet>
      <dgm:spPr/>
    </dgm:pt>
    <dgm:pt modelId="{2F668A3F-24E9-4479-8BF1-B41165741F34}" type="pres">
      <dgm:prSet presAssocID="{8F266ADD-FD98-4030-A2CE-8C3FA3122061}" presName="hierChild4" presStyleCnt="0"/>
      <dgm:spPr/>
    </dgm:pt>
    <dgm:pt modelId="{950B74A5-7B5B-4C10-ABE1-5F9EBF19377B}" type="pres">
      <dgm:prSet presAssocID="{8E7D29C9-5E22-4EA4-9EAC-6E3BBC0AAF7E}" presName="Name17" presStyleLbl="parChTrans1D3" presStyleIdx="5" presStyleCnt="6"/>
      <dgm:spPr/>
    </dgm:pt>
    <dgm:pt modelId="{E01A227D-8FA5-4E22-BF07-472112B7A5E5}" type="pres">
      <dgm:prSet presAssocID="{3C6712E4-1036-4775-A568-F2F41E1F0605}" presName="hierRoot3" presStyleCnt="0"/>
      <dgm:spPr/>
    </dgm:pt>
    <dgm:pt modelId="{6B5408AF-A5DC-4320-95D1-1DB51CECCD0A}" type="pres">
      <dgm:prSet presAssocID="{3C6712E4-1036-4775-A568-F2F41E1F0605}" presName="composite3" presStyleCnt="0"/>
      <dgm:spPr/>
    </dgm:pt>
    <dgm:pt modelId="{DD0D087A-F65B-4E59-9A23-121F75B3B879}" type="pres">
      <dgm:prSet presAssocID="{3C6712E4-1036-4775-A568-F2F41E1F0605}" presName="background3" presStyleLbl="node3" presStyleIdx="5" presStyleCnt="6"/>
      <dgm:spPr/>
    </dgm:pt>
    <dgm:pt modelId="{2A7D2DE2-09F8-4F0B-BB5E-A6DB9ECD5E73}" type="pres">
      <dgm:prSet presAssocID="{3C6712E4-1036-4775-A568-F2F41E1F0605}" presName="text3" presStyleLbl="fgAcc3" presStyleIdx="5" presStyleCnt="6">
        <dgm:presLayoutVars>
          <dgm:chPref val="3"/>
        </dgm:presLayoutVars>
      </dgm:prSet>
      <dgm:spPr/>
    </dgm:pt>
    <dgm:pt modelId="{AA2703A8-CBA3-4F1B-BD47-D59A9DF592AC}" type="pres">
      <dgm:prSet presAssocID="{3C6712E4-1036-4775-A568-F2F41E1F0605}" presName="hierChild4" presStyleCnt="0"/>
      <dgm:spPr/>
    </dgm:pt>
    <dgm:pt modelId="{F7CBC277-C93B-4284-A243-DFF8C211C890}" type="pres">
      <dgm:prSet presAssocID="{189F3323-A860-4BC2-B6FA-5E7D538ACA5A}" presName="Name10" presStyleLbl="parChTrans1D2" presStyleIdx="2" presStyleCnt="3"/>
      <dgm:spPr/>
    </dgm:pt>
    <dgm:pt modelId="{CD5E0FA1-4EF2-466A-A5F7-725A9C9E7F23}" type="pres">
      <dgm:prSet presAssocID="{DB84FE21-9670-42C6-B7CB-226E5F60AFA4}" presName="hierRoot2" presStyleCnt="0"/>
      <dgm:spPr/>
    </dgm:pt>
    <dgm:pt modelId="{3EBDAEDD-DB34-4232-B1E1-ADD836F00237}" type="pres">
      <dgm:prSet presAssocID="{DB84FE21-9670-42C6-B7CB-226E5F60AFA4}" presName="composite2" presStyleCnt="0"/>
      <dgm:spPr/>
    </dgm:pt>
    <dgm:pt modelId="{18B97CB3-A855-4F78-8A07-B9B60EDC8C63}" type="pres">
      <dgm:prSet presAssocID="{DB84FE21-9670-42C6-B7CB-226E5F60AFA4}" presName="background2" presStyleLbl="node2" presStyleIdx="2" presStyleCnt="3"/>
      <dgm:spPr/>
    </dgm:pt>
    <dgm:pt modelId="{B65D3B1D-8357-4D9F-AFA9-FEA4C0771C6B}" type="pres">
      <dgm:prSet presAssocID="{DB84FE21-9670-42C6-B7CB-226E5F60AFA4}" presName="text2" presStyleLbl="fgAcc2" presStyleIdx="2" presStyleCnt="3">
        <dgm:presLayoutVars>
          <dgm:chPref val="3"/>
        </dgm:presLayoutVars>
      </dgm:prSet>
      <dgm:spPr/>
    </dgm:pt>
    <dgm:pt modelId="{5C1ECED1-5A75-46D0-998D-40C475FA7EA4}" type="pres">
      <dgm:prSet presAssocID="{DB84FE21-9670-42C6-B7CB-226E5F60AFA4}" presName="hierChild3" presStyleCnt="0"/>
      <dgm:spPr/>
    </dgm:pt>
  </dgm:ptLst>
  <dgm:cxnLst>
    <dgm:cxn modelId="{56BFEF0E-8017-4C29-8507-0D6E1932BC4B}" type="presOf" srcId="{75CDCEC6-A1FB-4252-A8B0-16121D4292E6}" destId="{5EC97516-C1F5-470F-B43E-31D53193DF62}" srcOrd="0" destOrd="0" presId="urn:microsoft.com/office/officeart/2005/8/layout/hierarchy1"/>
    <dgm:cxn modelId="{33B86517-B30F-4045-BAB0-FA39FB96C859}" srcId="{53433F9F-9819-482B-80FA-11CAB785CF9F}" destId="{5A4EC3B8-4AE3-4B20-95EF-81CBEA140D3C}" srcOrd="0" destOrd="0" parTransId="{98068482-C48D-4D68-8DF0-D5BEC125530D}" sibTransId="{AD48EE3E-5A3D-46E4-B925-10BB755593B7}"/>
    <dgm:cxn modelId="{C88BA61C-217A-400C-A9D5-83677001F6EC}" srcId="{5A4EC3B8-4AE3-4B20-95EF-81CBEA140D3C}" destId="{9A9680C6-25B5-4614-AB1B-B84C105C384B}" srcOrd="1" destOrd="0" parTransId="{98625F52-DD26-4A46-8607-1EC109CAD8BC}" sibTransId="{21C72066-22EB-4149-BFDD-C05C414A9037}"/>
    <dgm:cxn modelId="{3F178F2D-DD8C-489E-953C-29EF4A3E7235}" type="presOf" srcId="{DB84FE21-9670-42C6-B7CB-226E5F60AFA4}" destId="{B65D3B1D-8357-4D9F-AFA9-FEA4C0771C6B}" srcOrd="0" destOrd="0" presId="urn:microsoft.com/office/officeart/2005/8/layout/hierarchy1"/>
    <dgm:cxn modelId="{27D2413B-0786-41C1-98A8-1E290247C229}" type="presOf" srcId="{06E4BE00-391A-4F1B-844E-FC6E65B9091C}" destId="{65513AAC-656A-4E4A-A8FC-16FE14133F86}" srcOrd="0" destOrd="0" presId="urn:microsoft.com/office/officeart/2005/8/layout/hierarchy1"/>
    <dgm:cxn modelId="{8746A53C-FF7D-4422-A1D6-E076D37FCA12}" type="presOf" srcId="{1ABD60E7-24DC-4159-B7DB-3771478922E5}" destId="{8B50DA85-6749-4AAB-AF5C-342369A7E34A}" srcOrd="0" destOrd="0" presId="urn:microsoft.com/office/officeart/2005/8/layout/hierarchy1"/>
    <dgm:cxn modelId="{477D6D43-449C-4BE6-9850-0DCC30971CEB}" type="presOf" srcId="{189F3323-A860-4BC2-B6FA-5E7D538ACA5A}" destId="{F7CBC277-C93B-4284-A243-DFF8C211C890}" srcOrd="0" destOrd="0" presId="urn:microsoft.com/office/officeart/2005/8/layout/hierarchy1"/>
    <dgm:cxn modelId="{FAE0CD44-202D-41C0-9DFE-17E1A1A2A92B}" type="presOf" srcId="{8E7D29C9-5E22-4EA4-9EAC-6E3BBC0AAF7E}" destId="{950B74A5-7B5B-4C10-ABE1-5F9EBF19377B}" srcOrd="0" destOrd="0" presId="urn:microsoft.com/office/officeart/2005/8/layout/hierarchy1"/>
    <dgm:cxn modelId="{DFD6FA67-0C34-4F3A-A8EB-AAF724A565EB}" type="presOf" srcId="{B2217DA5-8BFC-48C3-BD41-F93983C5A1DA}" destId="{40552BBF-C77E-4BF9-9857-DE042F019F68}" srcOrd="0" destOrd="0" presId="urn:microsoft.com/office/officeart/2005/8/layout/hierarchy1"/>
    <dgm:cxn modelId="{1C11DD4A-8DA5-4F85-92D4-875CFFA41199}" type="presOf" srcId="{6E352C7F-61AF-499C-9069-7C3DC688425F}" destId="{A26463C9-80B0-447C-9CDA-25EE404D017E}" srcOrd="0" destOrd="0" presId="urn:microsoft.com/office/officeart/2005/8/layout/hierarchy1"/>
    <dgm:cxn modelId="{A0EC686B-1135-4CE4-BC8E-C4A75D69742E}" type="presOf" srcId="{FC116248-57E9-4A0D-B7AE-1577522A7F19}" destId="{274F2B95-51E5-4EC4-A0D6-3896E0D955DF}" srcOrd="0" destOrd="0" presId="urn:microsoft.com/office/officeart/2005/8/layout/hierarchy1"/>
    <dgm:cxn modelId="{C025AA7C-60CA-4478-B4EF-01CAB1995B38}" srcId="{04F1E657-5037-42FD-9ED7-30FC31FDC2A8}" destId="{3C6712E4-1036-4775-A568-F2F41E1F0605}" srcOrd="2" destOrd="0" parTransId="{8E7D29C9-5E22-4EA4-9EAC-6E3BBC0AAF7E}" sibTransId="{FD63C51A-038F-4745-9741-950F3C72CCD6}"/>
    <dgm:cxn modelId="{0C3F7A86-63D8-44A7-9C99-CDDCBBD175CF}" srcId="{53433F9F-9819-482B-80FA-11CAB785CF9F}" destId="{DB84FE21-9670-42C6-B7CB-226E5F60AFA4}" srcOrd="2" destOrd="0" parTransId="{189F3323-A860-4BC2-B6FA-5E7D538ACA5A}" sibTransId="{3DAC6FE0-40E2-4D4F-85CC-D2DB0A927524}"/>
    <dgm:cxn modelId="{EC2C888C-37C9-4C7B-8133-5F5E924AB385}" srcId="{04F1E657-5037-42FD-9ED7-30FC31FDC2A8}" destId="{8F266ADD-FD98-4030-A2CE-8C3FA3122061}" srcOrd="1" destOrd="0" parTransId="{06E4BE00-391A-4F1B-844E-FC6E65B9091C}" sibTransId="{89FCBF73-7B44-472D-9DCB-0FDFE97D827E}"/>
    <dgm:cxn modelId="{E83DD791-1B37-4132-A850-A02FCE9AC024}" type="presOf" srcId="{04F1E657-5037-42FD-9ED7-30FC31FDC2A8}" destId="{8C10A92C-5443-4C20-B6C5-E334E574C3EF}" srcOrd="0" destOrd="0" presId="urn:microsoft.com/office/officeart/2005/8/layout/hierarchy1"/>
    <dgm:cxn modelId="{94760193-34F0-4B6C-A242-67F1714DC4A6}" type="presOf" srcId="{9A9680C6-25B5-4614-AB1B-B84C105C384B}" destId="{1B8B44F5-98DB-424B-B321-BE2BF1D1008E}" srcOrd="0" destOrd="0" presId="urn:microsoft.com/office/officeart/2005/8/layout/hierarchy1"/>
    <dgm:cxn modelId="{AC8A339D-DCAA-4C3F-97C0-8F1F89C660DB}" type="presOf" srcId="{8F266ADD-FD98-4030-A2CE-8C3FA3122061}" destId="{FEF79D41-02B6-425E-8BE2-ACD0962323F9}" srcOrd="0" destOrd="0" presId="urn:microsoft.com/office/officeart/2005/8/layout/hierarchy1"/>
    <dgm:cxn modelId="{9538DD9E-336F-44B6-9E46-453BA30886A7}" type="presOf" srcId="{98625F52-DD26-4A46-8607-1EC109CAD8BC}" destId="{4A3944E8-85A4-46BD-B587-F7219A5EEDA7}" srcOrd="0" destOrd="0" presId="urn:microsoft.com/office/officeart/2005/8/layout/hierarchy1"/>
    <dgm:cxn modelId="{B61DBBA3-AEDE-4B89-B91F-E9DE18E7CA29}" type="presOf" srcId="{5A4EC3B8-4AE3-4B20-95EF-81CBEA140D3C}" destId="{7808705B-E48A-48FB-B0B0-46819EFBD155}" srcOrd="0" destOrd="0" presId="urn:microsoft.com/office/officeart/2005/8/layout/hierarchy1"/>
    <dgm:cxn modelId="{2473C3A4-D1CD-4F18-AD6F-D61E7FC0D574}" type="presOf" srcId="{B57A7D66-DAF7-4516-BE7D-7F36354EA70A}" destId="{F5A61616-E25F-407E-8EE1-40E3C132465A}" srcOrd="0" destOrd="0" presId="urn:microsoft.com/office/officeart/2005/8/layout/hierarchy1"/>
    <dgm:cxn modelId="{0D3D80A5-9BC0-441C-B127-1D3AD7A96538}" type="presOf" srcId="{9AA88540-6337-41E6-9C4F-7FB7305528DA}" destId="{DF3736E3-CA17-4B5E-A07D-E7C30FE87E3B}" srcOrd="0" destOrd="0" presId="urn:microsoft.com/office/officeart/2005/8/layout/hierarchy1"/>
    <dgm:cxn modelId="{BB2209B1-6B06-4823-9FB6-4981EF726D13}" type="presOf" srcId="{98068482-C48D-4D68-8DF0-D5BEC125530D}" destId="{50573C6D-6111-4C34-BCF1-2C24C3849E80}" srcOrd="0" destOrd="0" presId="urn:microsoft.com/office/officeart/2005/8/layout/hierarchy1"/>
    <dgm:cxn modelId="{31360FC5-2103-4146-9F10-8013EEB4A144}" type="presOf" srcId="{54FA2A1B-D97B-4F51-B0B4-D81528ADBD90}" destId="{5248DE51-B83E-48A1-8191-E96CA2E805EC}" srcOrd="0" destOrd="0" presId="urn:microsoft.com/office/officeart/2005/8/layout/hierarchy1"/>
    <dgm:cxn modelId="{DC999BDE-CAB9-442F-99F9-A60ABDC408A8}" srcId="{5A4EC3B8-4AE3-4B20-95EF-81CBEA140D3C}" destId="{B2217DA5-8BFC-48C3-BD41-F93983C5A1DA}" srcOrd="0" destOrd="0" parTransId="{FC116248-57E9-4A0D-B7AE-1577522A7F19}" sibTransId="{14F3D3BB-5E19-4AB5-B679-6F627F87EF6B}"/>
    <dgm:cxn modelId="{3D14ACE1-3527-4CD4-851E-9E1BE99EA65F}" srcId="{1ABD60E7-24DC-4159-B7DB-3771478922E5}" destId="{53433F9F-9819-482B-80FA-11CAB785CF9F}" srcOrd="0" destOrd="0" parTransId="{387E0561-A2F6-4CF7-8A9C-0C2F27F5C7D7}" sibTransId="{7AE840D3-74BC-4BAF-8EE8-F7D7724C7948}"/>
    <dgm:cxn modelId="{0150D0E5-C967-4484-A603-38067D9A8A00}" type="presOf" srcId="{53433F9F-9819-482B-80FA-11CAB785CF9F}" destId="{7472B8E7-EEA2-4174-B019-AE39BCE18C51}" srcOrd="0" destOrd="0" presId="urn:microsoft.com/office/officeart/2005/8/layout/hierarchy1"/>
    <dgm:cxn modelId="{D35EDDE6-6171-4515-8150-3219EBEAD650}" srcId="{5A4EC3B8-4AE3-4B20-95EF-81CBEA140D3C}" destId="{6E352C7F-61AF-499C-9069-7C3DC688425F}" srcOrd="2" destOrd="0" parTransId="{9AA88540-6337-41E6-9C4F-7FB7305528DA}" sibTransId="{1D817E24-7F0F-4BF8-BF63-EF4FA05A7F8D}"/>
    <dgm:cxn modelId="{7471C6E9-C27A-40E5-9D78-1F4F992F1DDC}" srcId="{04F1E657-5037-42FD-9ED7-30FC31FDC2A8}" destId="{B57A7D66-DAF7-4516-BE7D-7F36354EA70A}" srcOrd="0" destOrd="0" parTransId="{75CDCEC6-A1FB-4252-A8B0-16121D4292E6}" sibTransId="{E28331C5-ACE0-4947-8FC6-83F2641F2A46}"/>
    <dgm:cxn modelId="{BFB73EEB-3F2A-496C-9253-CE71A79D765F}" srcId="{53433F9F-9819-482B-80FA-11CAB785CF9F}" destId="{04F1E657-5037-42FD-9ED7-30FC31FDC2A8}" srcOrd="1" destOrd="0" parTransId="{54FA2A1B-D97B-4F51-B0B4-D81528ADBD90}" sibTransId="{0177F282-2094-4E58-971F-109919039C3E}"/>
    <dgm:cxn modelId="{63AFF9FA-CDBD-4B92-8BFC-BEBEA32F6E3E}" type="presOf" srcId="{3C6712E4-1036-4775-A568-F2F41E1F0605}" destId="{2A7D2DE2-09F8-4F0B-BB5E-A6DB9ECD5E73}" srcOrd="0" destOrd="0" presId="urn:microsoft.com/office/officeart/2005/8/layout/hierarchy1"/>
    <dgm:cxn modelId="{6CE527C6-9F6F-4C06-A9AF-23B5BEC77178}" type="presParOf" srcId="{8B50DA85-6749-4AAB-AF5C-342369A7E34A}" destId="{29C10D4D-D644-4E56-B10B-F1599342B1FA}" srcOrd="0" destOrd="0" presId="urn:microsoft.com/office/officeart/2005/8/layout/hierarchy1"/>
    <dgm:cxn modelId="{916856D9-01D1-41E1-86D2-4300631ECFBA}" type="presParOf" srcId="{29C10D4D-D644-4E56-B10B-F1599342B1FA}" destId="{49C5C740-5015-42BF-8A89-44D38158B660}" srcOrd="0" destOrd="0" presId="urn:microsoft.com/office/officeart/2005/8/layout/hierarchy1"/>
    <dgm:cxn modelId="{8F0E995E-D8D9-4812-A101-A3AE448D7C22}" type="presParOf" srcId="{49C5C740-5015-42BF-8A89-44D38158B660}" destId="{D3933558-7345-4234-9A57-630ED891BB7B}" srcOrd="0" destOrd="0" presId="urn:microsoft.com/office/officeart/2005/8/layout/hierarchy1"/>
    <dgm:cxn modelId="{9F1060FA-E723-47D0-A181-CF7A6469DD43}" type="presParOf" srcId="{49C5C740-5015-42BF-8A89-44D38158B660}" destId="{7472B8E7-EEA2-4174-B019-AE39BCE18C51}" srcOrd="1" destOrd="0" presId="urn:microsoft.com/office/officeart/2005/8/layout/hierarchy1"/>
    <dgm:cxn modelId="{6A237271-FE25-4534-8BF5-489B38E1451C}" type="presParOf" srcId="{29C10D4D-D644-4E56-B10B-F1599342B1FA}" destId="{BFEFA2D8-3513-4E33-A957-BD7FD2C8A519}" srcOrd="1" destOrd="0" presId="urn:microsoft.com/office/officeart/2005/8/layout/hierarchy1"/>
    <dgm:cxn modelId="{30EE2BB3-5BD1-4DBD-9D7B-7CDF27D2FEC5}" type="presParOf" srcId="{BFEFA2D8-3513-4E33-A957-BD7FD2C8A519}" destId="{50573C6D-6111-4C34-BCF1-2C24C3849E80}" srcOrd="0" destOrd="0" presId="urn:microsoft.com/office/officeart/2005/8/layout/hierarchy1"/>
    <dgm:cxn modelId="{07676DA0-B2EB-487B-A524-634ECE0B3D20}" type="presParOf" srcId="{BFEFA2D8-3513-4E33-A957-BD7FD2C8A519}" destId="{42A2C512-C2DB-4EE9-ADCE-8E8EB1424F6F}" srcOrd="1" destOrd="0" presId="urn:microsoft.com/office/officeart/2005/8/layout/hierarchy1"/>
    <dgm:cxn modelId="{BE45DF3B-E1AF-4D8B-B97C-41F282BD9897}" type="presParOf" srcId="{42A2C512-C2DB-4EE9-ADCE-8E8EB1424F6F}" destId="{0DDE2CA1-8F59-4540-893C-CCABE5C67A5E}" srcOrd="0" destOrd="0" presId="urn:microsoft.com/office/officeart/2005/8/layout/hierarchy1"/>
    <dgm:cxn modelId="{F6305A5D-3347-45D3-9633-245CE2B04C30}" type="presParOf" srcId="{0DDE2CA1-8F59-4540-893C-CCABE5C67A5E}" destId="{6C83AE29-2D9C-4D4D-A699-C5AAE45E9961}" srcOrd="0" destOrd="0" presId="urn:microsoft.com/office/officeart/2005/8/layout/hierarchy1"/>
    <dgm:cxn modelId="{20991C16-428B-49AF-BDC1-AA689C2B466C}" type="presParOf" srcId="{0DDE2CA1-8F59-4540-893C-CCABE5C67A5E}" destId="{7808705B-E48A-48FB-B0B0-46819EFBD155}" srcOrd="1" destOrd="0" presId="urn:microsoft.com/office/officeart/2005/8/layout/hierarchy1"/>
    <dgm:cxn modelId="{25BE8353-4CB0-4D74-A7AB-4BE5E9EBD260}" type="presParOf" srcId="{42A2C512-C2DB-4EE9-ADCE-8E8EB1424F6F}" destId="{694F7607-FCEC-4BD2-992D-D1726F80E70C}" srcOrd="1" destOrd="0" presId="urn:microsoft.com/office/officeart/2005/8/layout/hierarchy1"/>
    <dgm:cxn modelId="{EAB1BB9C-1201-49D4-9ED1-3EDBDBC18306}" type="presParOf" srcId="{694F7607-FCEC-4BD2-992D-D1726F80E70C}" destId="{274F2B95-51E5-4EC4-A0D6-3896E0D955DF}" srcOrd="0" destOrd="0" presId="urn:microsoft.com/office/officeart/2005/8/layout/hierarchy1"/>
    <dgm:cxn modelId="{07E61E49-C67C-4E9F-878E-1C8536F67812}" type="presParOf" srcId="{694F7607-FCEC-4BD2-992D-D1726F80E70C}" destId="{6972E624-9B7F-4896-BB10-2B0F54BA2D13}" srcOrd="1" destOrd="0" presId="urn:microsoft.com/office/officeart/2005/8/layout/hierarchy1"/>
    <dgm:cxn modelId="{CD57EC2A-1B87-4EE9-9973-D091251980B2}" type="presParOf" srcId="{6972E624-9B7F-4896-BB10-2B0F54BA2D13}" destId="{84CE91B7-698E-42C1-9792-287D943099C6}" srcOrd="0" destOrd="0" presId="urn:microsoft.com/office/officeart/2005/8/layout/hierarchy1"/>
    <dgm:cxn modelId="{D760588D-AED2-4FDF-88AB-D03945B04DBD}" type="presParOf" srcId="{84CE91B7-698E-42C1-9792-287D943099C6}" destId="{FEBA2A32-BC6C-440A-AAC5-46C51B9827EA}" srcOrd="0" destOrd="0" presId="urn:microsoft.com/office/officeart/2005/8/layout/hierarchy1"/>
    <dgm:cxn modelId="{7DB32BF5-C7F9-4E9E-823D-7DAE58CEE6C2}" type="presParOf" srcId="{84CE91B7-698E-42C1-9792-287D943099C6}" destId="{40552BBF-C77E-4BF9-9857-DE042F019F68}" srcOrd="1" destOrd="0" presId="urn:microsoft.com/office/officeart/2005/8/layout/hierarchy1"/>
    <dgm:cxn modelId="{6B875E86-78B9-478D-910A-2407D55A9F9F}" type="presParOf" srcId="{6972E624-9B7F-4896-BB10-2B0F54BA2D13}" destId="{95B36159-9B68-4793-9159-84E58119DFFB}" srcOrd="1" destOrd="0" presId="urn:microsoft.com/office/officeart/2005/8/layout/hierarchy1"/>
    <dgm:cxn modelId="{E75E38C2-E269-4101-9277-10BF6CFCE20D}" type="presParOf" srcId="{694F7607-FCEC-4BD2-992D-D1726F80E70C}" destId="{4A3944E8-85A4-46BD-B587-F7219A5EEDA7}" srcOrd="2" destOrd="0" presId="urn:microsoft.com/office/officeart/2005/8/layout/hierarchy1"/>
    <dgm:cxn modelId="{1E7D777B-A212-49F8-B7AF-F488B5FB2FC7}" type="presParOf" srcId="{694F7607-FCEC-4BD2-992D-D1726F80E70C}" destId="{0B524102-16B3-4B23-8586-CF3CF9846664}" srcOrd="3" destOrd="0" presId="urn:microsoft.com/office/officeart/2005/8/layout/hierarchy1"/>
    <dgm:cxn modelId="{51996035-5FFA-44B9-B752-41B926290C52}" type="presParOf" srcId="{0B524102-16B3-4B23-8586-CF3CF9846664}" destId="{74414B6B-FEBD-47A6-9CAB-8699177431D7}" srcOrd="0" destOrd="0" presId="urn:microsoft.com/office/officeart/2005/8/layout/hierarchy1"/>
    <dgm:cxn modelId="{62655238-A02A-4C95-96DF-B03E75D30D70}" type="presParOf" srcId="{74414B6B-FEBD-47A6-9CAB-8699177431D7}" destId="{7DE7CAC2-D961-43DF-A9FD-8BF9DF5D308E}" srcOrd="0" destOrd="0" presId="urn:microsoft.com/office/officeart/2005/8/layout/hierarchy1"/>
    <dgm:cxn modelId="{6920E321-6DDC-4954-8E37-3457709A7AB1}" type="presParOf" srcId="{74414B6B-FEBD-47A6-9CAB-8699177431D7}" destId="{1B8B44F5-98DB-424B-B321-BE2BF1D1008E}" srcOrd="1" destOrd="0" presId="urn:microsoft.com/office/officeart/2005/8/layout/hierarchy1"/>
    <dgm:cxn modelId="{B3DB655F-AC23-42EA-9B66-EB0F2D5599DE}" type="presParOf" srcId="{0B524102-16B3-4B23-8586-CF3CF9846664}" destId="{BE723744-9A63-452B-A38D-4AB759E61E4C}" srcOrd="1" destOrd="0" presId="urn:microsoft.com/office/officeart/2005/8/layout/hierarchy1"/>
    <dgm:cxn modelId="{CC1DCFD6-9EA3-455A-B008-91F44BC9E38B}" type="presParOf" srcId="{694F7607-FCEC-4BD2-992D-D1726F80E70C}" destId="{DF3736E3-CA17-4B5E-A07D-E7C30FE87E3B}" srcOrd="4" destOrd="0" presId="urn:microsoft.com/office/officeart/2005/8/layout/hierarchy1"/>
    <dgm:cxn modelId="{82331BA7-D5ED-43C6-A39E-613F1225C282}" type="presParOf" srcId="{694F7607-FCEC-4BD2-992D-D1726F80E70C}" destId="{848A7019-A36D-4DE3-8875-84D8C30E6D37}" srcOrd="5" destOrd="0" presId="urn:microsoft.com/office/officeart/2005/8/layout/hierarchy1"/>
    <dgm:cxn modelId="{187BBAF3-C564-44F5-9C0D-4793711989FE}" type="presParOf" srcId="{848A7019-A36D-4DE3-8875-84D8C30E6D37}" destId="{EF9707AB-AD77-4AF0-A18B-287264BC1ABF}" srcOrd="0" destOrd="0" presId="urn:microsoft.com/office/officeart/2005/8/layout/hierarchy1"/>
    <dgm:cxn modelId="{F29A9D7C-2B96-4ABC-8EA9-847211876A87}" type="presParOf" srcId="{EF9707AB-AD77-4AF0-A18B-287264BC1ABF}" destId="{A3BD739B-7F42-49DF-AEC1-F7DCFB9994A4}" srcOrd="0" destOrd="0" presId="urn:microsoft.com/office/officeart/2005/8/layout/hierarchy1"/>
    <dgm:cxn modelId="{F3E4ADEF-198A-45D8-8B8B-C6F85431E0E9}" type="presParOf" srcId="{EF9707AB-AD77-4AF0-A18B-287264BC1ABF}" destId="{A26463C9-80B0-447C-9CDA-25EE404D017E}" srcOrd="1" destOrd="0" presId="urn:microsoft.com/office/officeart/2005/8/layout/hierarchy1"/>
    <dgm:cxn modelId="{0F76B412-6511-4800-A40A-4EC562E3694C}" type="presParOf" srcId="{848A7019-A36D-4DE3-8875-84D8C30E6D37}" destId="{71717E2A-4400-4754-ADC3-20B527EC70EE}" srcOrd="1" destOrd="0" presId="urn:microsoft.com/office/officeart/2005/8/layout/hierarchy1"/>
    <dgm:cxn modelId="{CD396EE7-36F3-4531-82BD-5C06BF2FA928}" type="presParOf" srcId="{BFEFA2D8-3513-4E33-A957-BD7FD2C8A519}" destId="{5248DE51-B83E-48A1-8191-E96CA2E805EC}" srcOrd="2" destOrd="0" presId="urn:microsoft.com/office/officeart/2005/8/layout/hierarchy1"/>
    <dgm:cxn modelId="{9602425A-37CF-4997-B2E3-DEA9973CCE59}" type="presParOf" srcId="{BFEFA2D8-3513-4E33-A957-BD7FD2C8A519}" destId="{AAE42423-2173-4BD8-98F6-8B32ECEE222C}" srcOrd="3" destOrd="0" presId="urn:microsoft.com/office/officeart/2005/8/layout/hierarchy1"/>
    <dgm:cxn modelId="{827AB324-2C84-4FFD-8BC4-9CF89102C9A9}" type="presParOf" srcId="{AAE42423-2173-4BD8-98F6-8B32ECEE222C}" destId="{31A70356-8F14-4AB4-A42E-87C872B7D5C6}" srcOrd="0" destOrd="0" presId="urn:microsoft.com/office/officeart/2005/8/layout/hierarchy1"/>
    <dgm:cxn modelId="{6F988D33-7AA6-485C-A4A9-5684455F28E6}" type="presParOf" srcId="{31A70356-8F14-4AB4-A42E-87C872B7D5C6}" destId="{6A1F4EFD-EBC9-429D-826E-28361641B6FF}" srcOrd="0" destOrd="0" presId="urn:microsoft.com/office/officeart/2005/8/layout/hierarchy1"/>
    <dgm:cxn modelId="{231F8848-BFE5-4A0D-869D-47048107DB3D}" type="presParOf" srcId="{31A70356-8F14-4AB4-A42E-87C872B7D5C6}" destId="{8C10A92C-5443-4C20-B6C5-E334E574C3EF}" srcOrd="1" destOrd="0" presId="urn:microsoft.com/office/officeart/2005/8/layout/hierarchy1"/>
    <dgm:cxn modelId="{F4DA1BEB-903F-4DAA-BEAA-51367EADE7B8}" type="presParOf" srcId="{AAE42423-2173-4BD8-98F6-8B32ECEE222C}" destId="{81DF8AB8-6811-49DC-9C4C-4CE3330872EF}" srcOrd="1" destOrd="0" presId="urn:microsoft.com/office/officeart/2005/8/layout/hierarchy1"/>
    <dgm:cxn modelId="{A02C0047-E6AC-4FB7-B977-EEAA343E10A8}" type="presParOf" srcId="{81DF8AB8-6811-49DC-9C4C-4CE3330872EF}" destId="{5EC97516-C1F5-470F-B43E-31D53193DF62}" srcOrd="0" destOrd="0" presId="urn:microsoft.com/office/officeart/2005/8/layout/hierarchy1"/>
    <dgm:cxn modelId="{7396B03C-4B26-415C-9FA7-41375A2D13C0}" type="presParOf" srcId="{81DF8AB8-6811-49DC-9C4C-4CE3330872EF}" destId="{9EF46C4D-165D-4520-A82E-539310AFD90F}" srcOrd="1" destOrd="0" presId="urn:microsoft.com/office/officeart/2005/8/layout/hierarchy1"/>
    <dgm:cxn modelId="{FEA7FABC-ADDC-4F60-B71E-B6352E16B312}" type="presParOf" srcId="{9EF46C4D-165D-4520-A82E-539310AFD90F}" destId="{DD354AE6-636F-40B8-9BEC-AF95552E6767}" srcOrd="0" destOrd="0" presId="urn:microsoft.com/office/officeart/2005/8/layout/hierarchy1"/>
    <dgm:cxn modelId="{931938FB-62FB-455F-B559-C60879EA1B85}" type="presParOf" srcId="{DD354AE6-636F-40B8-9BEC-AF95552E6767}" destId="{483B54A7-DB38-424E-86F9-9FCFE144CD53}" srcOrd="0" destOrd="0" presId="urn:microsoft.com/office/officeart/2005/8/layout/hierarchy1"/>
    <dgm:cxn modelId="{D78E0564-B521-4368-98D1-F58B928FE0EE}" type="presParOf" srcId="{DD354AE6-636F-40B8-9BEC-AF95552E6767}" destId="{F5A61616-E25F-407E-8EE1-40E3C132465A}" srcOrd="1" destOrd="0" presId="urn:microsoft.com/office/officeart/2005/8/layout/hierarchy1"/>
    <dgm:cxn modelId="{889730E5-5E33-4999-875B-D3D74BFA9DB1}" type="presParOf" srcId="{9EF46C4D-165D-4520-A82E-539310AFD90F}" destId="{79C55B3B-C015-4427-AFB3-914F83A6A403}" srcOrd="1" destOrd="0" presId="urn:microsoft.com/office/officeart/2005/8/layout/hierarchy1"/>
    <dgm:cxn modelId="{12A8AF0A-EF7C-4354-9C22-640C32F5A256}" type="presParOf" srcId="{81DF8AB8-6811-49DC-9C4C-4CE3330872EF}" destId="{65513AAC-656A-4E4A-A8FC-16FE14133F86}" srcOrd="2" destOrd="0" presId="urn:microsoft.com/office/officeart/2005/8/layout/hierarchy1"/>
    <dgm:cxn modelId="{A5A1A530-4037-4009-845F-4F633091B9A2}" type="presParOf" srcId="{81DF8AB8-6811-49DC-9C4C-4CE3330872EF}" destId="{92A55333-81AB-43BC-99DB-BF80A22B4835}" srcOrd="3" destOrd="0" presId="urn:microsoft.com/office/officeart/2005/8/layout/hierarchy1"/>
    <dgm:cxn modelId="{057FDAD5-4A3C-48B6-A3D6-5CED18C4BBFA}" type="presParOf" srcId="{92A55333-81AB-43BC-99DB-BF80A22B4835}" destId="{E663EBF6-C8A9-41B8-8D39-576FC69AFB54}" srcOrd="0" destOrd="0" presId="urn:microsoft.com/office/officeart/2005/8/layout/hierarchy1"/>
    <dgm:cxn modelId="{DC93A92A-E8BD-4880-B91E-B92F03E703BA}" type="presParOf" srcId="{E663EBF6-C8A9-41B8-8D39-576FC69AFB54}" destId="{E2CDBEAB-5C33-4DDD-B16E-EAE719B20BAA}" srcOrd="0" destOrd="0" presId="urn:microsoft.com/office/officeart/2005/8/layout/hierarchy1"/>
    <dgm:cxn modelId="{4E7D73F5-66D5-47C1-8CC2-104FE8B35117}" type="presParOf" srcId="{E663EBF6-C8A9-41B8-8D39-576FC69AFB54}" destId="{FEF79D41-02B6-425E-8BE2-ACD0962323F9}" srcOrd="1" destOrd="0" presId="urn:microsoft.com/office/officeart/2005/8/layout/hierarchy1"/>
    <dgm:cxn modelId="{8C333D42-02BC-43E4-A2C3-623AD1E24D5B}" type="presParOf" srcId="{92A55333-81AB-43BC-99DB-BF80A22B4835}" destId="{2F668A3F-24E9-4479-8BF1-B41165741F34}" srcOrd="1" destOrd="0" presId="urn:microsoft.com/office/officeart/2005/8/layout/hierarchy1"/>
    <dgm:cxn modelId="{969CBA4D-3D6D-43C5-875E-733218198DAE}" type="presParOf" srcId="{81DF8AB8-6811-49DC-9C4C-4CE3330872EF}" destId="{950B74A5-7B5B-4C10-ABE1-5F9EBF19377B}" srcOrd="4" destOrd="0" presId="urn:microsoft.com/office/officeart/2005/8/layout/hierarchy1"/>
    <dgm:cxn modelId="{A049DDD9-7E67-4518-B528-F31941569A3C}" type="presParOf" srcId="{81DF8AB8-6811-49DC-9C4C-4CE3330872EF}" destId="{E01A227D-8FA5-4E22-BF07-472112B7A5E5}" srcOrd="5" destOrd="0" presId="urn:microsoft.com/office/officeart/2005/8/layout/hierarchy1"/>
    <dgm:cxn modelId="{6E0E782D-5699-4FF2-A8D3-1C4B0DCD172E}" type="presParOf" srcId="{E01A227D-8FA5-4E22-BF07-472112B7A5E5}" destId="{6B5408AF-A5DC-4320-95D1-1DB51CECCD0A}" srcOrd="0" destOrd="0" presId="urn:microsoft.com/office/officeart/2005/8/layout/hierarchy1"/>
    <dgm:cxn modelId="{D2033160-757F-49ED-96D6-A0DF1B47A992}" type="presParOf" srcId="{6B5408AF-A5DC-4320-95D1-1DB51CECCD0A}" destId="{DD0D087A-F65B-4E59-9A23-121F75B3B879}" srcOrd="0" destOrd="0" presId="urn:microsoft.com/office/officeart/2005/8/layout/hierarchy1"/>
    <dgm:cxn modelId="{C7FFB244-0674-43A6-A637-5DD0899A4BC6}" type="presParOf" srcId="{6B5408AF-A5DC-4320-95D1-1DB51CECCD0A}" destId="{2A7D2DE2-09F8-4F0B-BB5E-A6DB9ECD5E73}" srcOrd="1" destOrd="0" presId="urn:microsoft.com/office/officeart/2005/8/layout/hierarchy1"/>
    <dgm:cxn modelId="{62234B80-B533-46F1-80E7-676F3A0389AD}" type="presParOf" srcId="{E01A227D-8FA5-4E22-BF07-472112B7A5E5}" destId="{AA2703A8-CBA3-4F1B-BD47-D59A9DF592AC}" srcOrd="1" destOrd="0" presId="urn:microsoft.com/office/officeart/2005/8/layout/hierarchy1"/>
    <dgm:cxn modelId="{F12CD44E-EAE7-4164-8177-A1C2692EC133}" type="presParOf" srcId="{BFEFA2D8-3513-4E33-A957-BD7FD2C8A519}" destId="{F7CBC277-C93B-4284-A243-DFF8C211C890}" srcOrd="4" destOrd="0" presId="urn:microsoft.com/office/officeart/2005/8/layout/hierarchy1"/>
    <dgm:cxn modelId="{7660B60A-F57C-4352-B87C-8B302027AFB4}" type="presParOf" srcId="{BFEFA2D8-3513-4E33-A957-BD7FD2C8A519}" destId="{CD5E0FA1-4EF2-466A-A5F7-725A9C9E7F23}" srcOrd="5" destOrd="0" presId="urn:microsoft.com/office/officeart/2005/8/layout/hierarchy1"/>
    <dgm:cxn modelId="{EEFFE542-6524-468A-9ACD-54E38B285CAF}" type="presParOf" srcId="{CD5E0FA1-4EF2-466A-A5F7-725A9C9E7F23}" destId="{3EBDAEDD-DB34-4232-B1E1-ADD836F00237}" srcOrd="0" destOrd="0" presId="urn:microsoft.com/office/officeart/2005/8/layout/hierarchy1"/>
    <dgm:cxn modelId="{B22B22EB-4958-47FA-B6AF-2E323FC957F0}" type="presParOf" srcId="{3EBDAEDD-DB34-4232-B1E1-ADD836F00237}" destId="{18B97CB3-A855-4F78-8A07-B9B60EDC8C63}" srcOrd="0" destOrd="0" presId="urn:microsoft.com/office/officeart/2005/8/layout/hierarchy1"/>
    <dgm:cxn modelId="{27380090-985C-41CE-8DAC-746A1FF58552}" type="presParOf" srcId="{3EBDAEDD-DB34-4232-B1E1-ADD836F00237}" destId="{B65D3B1D-8357-4D9F-AFA9-FEA4C0771C6B}" srcOrd="1" destOrd="0" presId="urn:microsoft.com/office/officeart/2005/8/layout/hierarchy1"/>
    <dgm:cxn modelId="{60D67E28-C97B-4B75-A3CA-43C617D53250}" type="presParOf" srcId="{CD5E0FA1-4EF2-466A-A5F7-725A9C9E7F23}" destId="{5C1ECED1-5A75-46D0-998D-40C475FA7E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0FBA8-CCF6-4B28-9994-7A4147CAFEFA}" type="doc">
      <dgm:prSet loTypeId="urn:microsoft.com/office/officeart/2005/8/layout/lProcess3" loCatId="process" qsTypeId="urn:microsoft.com/office/officeart/2005/8/quickstyle/simple1" qsCatId="simple" csTypeId="urn:microsoft.com/office/officeart/2005/8/colors/accent4_4" csCatId="accent4" phldr="1"/>
      <dgm:spPr/>
    </dgm:pt>
    <dgm:pt modelId="{5D6FFC73-8F9D-41C2-8289-4EA72AED965B}">
      <dgm:prSet phldrT="[Text]" phldr="0" custT="1"/>
      <dgm:spPr/>
      <dgm:t>
        <a:bodyPr/>
        <a:lstStyle/>
        <a:p>
          <a:pPr rtl="0"/>
          <a:r>
            <a:rPr lang="en-GB" sz="2000">
              <a:latin typeface="Arial Nova Light"/>
            </a:rPr>
            <a:t>Read</a:t>
          </a:r>
          <a:r>
            <a:rPr lang="en-GB" sz="2000" b="0" i="0" u="none" strike="noStrike" cap="none" baseline="0" noProof="0">
              <a:latin typeface="Arial Nova Light"/>
            </a:rPr>
            <a:t> dataset</a:t>
          </a:r>
          <a:endParaRPr lang="en-GB" sz="2000"/>
        </a:p>
      </dgm:t>
    </dgm:pt>
    <dgm:pt modelId="{5B6080E5-2DD7-49C0-97D8-1DB7BF0F6E1A}" type="parTrans" cxnId="{1CE6FBF9-248E-46B9-9460-64DF3876156A}">
      <dgm:prSet/>
      <dgm:spPr/>
      <dgm:t>
        <a:bodyPr/>
        <a:lstStyle/>
        <a:p>
          <a:endParaRPr lang="en-GB"/>
        </a:p>
      </dgm:t>
    </dgm:pt>
    <dgm:pt modelId="{1EE09F16-B626-4BD9-A25F-1E2D41C97010}" type="sibTrans" cxnId="{1CE6FBF9-248E-46B9-9460-64DF3876156A}">
      <dgm:prSet/>
      <dgm:spPr/>
      <dgm:t>
        <a:bodyPr/>
        <a:lstStyle/>
        <a:p>
          <a:endParaRPr lang="en-GB"/>
        </a:p>
      </dgm:t>
    </dgm:pt>
    <dgm:pt modelId="{5DD25D08-6447-4077-92DA-6A1058513522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Declare feature &amp; target vars.</a:t>
          </a:r>
        </a:p>
      </dgm:t>
    </dgm:pt>
    <dgm:pt modelId="{439339CE-F1B6-4085-A093-564F9D327981}" type="parTrans" cxnId="{1A6FA349-D5CF-49F0-9E16-488D72DB2297}">
      <dgm:prSet/>
      <dgm:spPr/>
      <dgm:t>
        <a:bodyPr/>
        <a:lstStyle/>
        <a:p>
          <a:endParaRPr lang="en-GB"/>
        </a:p>
      </dgm:t>
    </dgm:pt>
    <dgm:pt modelId="{63EA7CED-1603-41AB-9A43-5E572871A9DD}" type="sibTrans" cxnId="{1A6FA349-D5CF-49F0-9E16-488D72DB2297}">
      <dgm:prSet/>
      <dgm:spPr/>
      <dgm:t>
        <a:bodyPr/>
        <a:lstStyle/>
        <a:p>
          <a:endParaRPr lang="en-GB"/>
        </a:p>
      </dgm:t>
    </dgm:pt>
    <dgm:pt modelId="{D5B4298B-FA5C-45FF-8F26-44E46C9AEBE6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Encode categorical features</a:t>
          </a:r>
        </a:p>
      </dgm:t>
    </dgm:pt>
    <dgm:pt modelId="{1677AF0D-0C7D-4DE5-9F30-A1BD0AC013C3}" type="parTrans" cxnId="{F16022D2-12A1-4D42-9DBD-6A84B15EAE06}">
      <dgm:prSet/>
      <dgm:spPr/>
      <dgm:t>
        <a:bodyPr/>
        <a:lstStyle/>
        <a:p>
          <a:endParaRPr lang="en-US"/>
        </a:p>
      </dgm:t>
    </dgm:pt>
    <dgm:pt modelId="{AECD5BCD-660D-4510-9C63-4BB22B73BF78}" type="sibTrans" cxnId="{F16022D2-12A1-4D42-9DBD-6A84B15EAE06}">
      <dgm:prSet/>
      <dgm:spPr/>
      <dgm:t>
        <a:bodyPr/>
        <a:lstStyle/>
        <a:p>
          <a:endParaRPr lang="en-US"/>
        </a:p>
      </dgm:t>
    </dgm:pt>
    <dgm:pt modelId="{ED68D98B-344A-42DB-8B77-B9037AA9E0BD}">
      <dgm:prSet phldr="0"/>
      <dgm:spPr/>
      <dgm:t>
        <a:bodyPr/>
        <a:lstStyle/>
        <a:p>
          <a:r>
            <a:rPr lang="en-GB">
              <a:latin typeface="Arial Nova Light"/>
            </a:rPr>
            <a:t>Oversampling data (SMOTE)</a:t>
          </a:r>
          <a:endParaRPr lang="en-GB"/>
        </a:p>
      </dgm:t>
    </dgm:pt>
    <dgm:pt modelId="{2DC8261F-6361-4306-802A-349DFCB38CA5}" type="parTrans" cxnId="{6E8B3D32-8B3A-4162-BB50-702249A27D5F}">
      <dgm:prSet/>
      <dgm:spPr/>
      <dgm:t>
        <a:bodyPr/>
        <a:lstStyle/>
        <a:p>
          <a:endParaRPr lang="en-US"/>
        </a:p>
      </dgm:t>
    </dgm:pt>
    <dgm:pt modelId="{61EA5A6F-D9A5-4E5C-BB86-8E9569401E22}" type="sibTrans" cxnId="{6E8B3D32-8B3A-4162-BB50-702249A27D5F}">
      <dgm:prSet/>
      <dgm:spPr/>
      <dgm:t>
        <a:bodyPr/>
        <a:lstStyle/>
        <a:p>
          <a:endParaRPr lang="en-US"/>
        </a:p>
      </dgm:t>
    </dgm:pt>
    <dgm:pt modelId="{811E7137-7EE4-4EB6-A2ED-7012006098A0}" type="pres">
      <dgm:prSet presAssocID="{01A0FBA8-CCF6-4B28-9994-7A4147CAFE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8B76D02-6429-426F-885D-4C2EF5E618A8}" type="pres">
      <dgm:prSet presAssocID="{5D6FFC73-8F9D-41C2-8289-4EA72AED965B}" presName="horFlow" presStyleCnt="0"/>
      <dgm:spPr/>
    </dgm:pt>
    <dgm:pt modelId="{FA70D59F-28AF-4E38-853B-AFA4A0EA44BC}" type="pres">
      <dgm:prSet presAssocID="{5D6FFC73-8F9D-41C2-8289-4EA72AED965B}" presName="bigChev" presStyleLbl="node1" presStyleIdx="0" presStyleCnt="1"/>
      <dgm:spPr/>
    </dgm:pt>
    <dgm:pt modelId="{420FEB40-6B67-4B0D-B700-F363E1F1F966}" type="pres">
      <dgm:prSet presAssocID="{439339CE-F1B6-4085-A093-564F9D327981}" presName="parTrans" presStyleCnt="0"/>
      <dgm:spPr/>
    </dgm:pt>
    <dgm:pt modelId="{B7B9C9E7-75D6-46AC-A3A0-8979E7A03065}" type="pres">
      <dgm:prSet presAssocID="{5DD25D08-6447-4077-92DA-6A1058513522}" presName="node" presStyleLbl="alignAccFollowNode1" presStyleIdx="0" presStyleCnt="3">
        <dgm:presLayoutVars>
          <dgm:bulletEnabled val="1"/>
        </dgm:presLayoutVars>
      </dgm:prSet>
      <dgm:spPr/>
    </dgm:pt>
    <dgm:pt modelId="{17B1E35F-8F42-41BA-A284-53C166A30D48}" type="pres">
      <dgm:prSet presAssocID="{63EA7CED-1603-41AB-9A43-5E572871A9DD}" presName="sibTrans" presStyleCnt="0"/>
      <dgm:spPr/>
    </dgm:pt>
    <dgm:pt modelId="{B09D7C5E-EB6C-46E9-BABD-570B3CB873E6}" type="pres">
      <dgm:prSet presAssocID="{D5B4298B-FA5C-45FF-8F26-44E46C9AEBE6}" presName="node" presStyleLbl="alignAccFollowNode1" presStyleIdx="1" presStyleCnt="3">
        <dgm:presLayoutVars>
          <dgm:bulletEnabled val="1"/>
        </dgm:presLayoutVars>
      </dgm:prSet>
      <dgm:spPr/>
    </dgm:pt>
    <dgm:pt modelId="{F9254844-1A27-40A1-B2EE-C5E7D4BADA1A}" type="pres">
      <dgm:prSet presAssocID="{AECD5BCD-660D-4510-9C63-4BB22B73BF78}" presName="sibTrans" presStyleCnt="0"/>
      <dgm:spPr/>
    </dgm:pt>
    <dgm:pt modelId="{7A42A0EF-D99F-43BA-84E8-DDC6D6AB23A0}" type="pres">
      <dgm:prSet presAssocID="{ED68D98B-344A-42DB-8B77-B9037AA9E0BD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BCA4FC1E-071D-4C1E-8251-CE57299FD3B7}" type="presOf" srcId="{D5B4298B-FA5C-45FF-8F26-44E46C9AEBE6}" destId="{B09D7C5E-EB6C-46E9-BABD-570B3CB873E6}" srcOrd="0" destOrd="0" presId="urn:microsoft.com/office/officeart/2005/8/layout/lProcess3"/>
    <dgm:cxn modelId="{753D9F28-310A-4000-91C4-FEA00E5A5EEF}" type="presOf" srcId="{01A0FBA8-CCF6-4B28-9994-7A4147CAFEFA}" destId="{811E7137-7EE4-4EB6-A2ED-7012006098A0}" srcOrd="0" destOrd="0" presId="urn:microsoft.com/office/officeart/2005/8/layout/lProcess3"/>
    <dgm:cxn modelId="{6E8B3D32-8B3A-4162-BB50-702249A27D5F}" srcId="{5D6FFC73-8F9D-41C2-8289-4EA72AED965B}" destId="{ED68D98B-344A-42DB-8B77-B9037AA9E0BD}" srcOrd="2" destOrd="0" parTransId="{2DC8261F-6361-4306-802A-349DFCB38CA5}" sibTransId="{61EA5A6F-D9A5-4E5C-BB86-8E9569401E22}"/>
    <dgm:cxn modelId="{1A6FA349-D5CF-49F0-9E16-488D72DB2297}" srcId="{5D6FFC73-8F9D-41C2-8289-4EA72AED965B}" destId="{5DD25D08-6447-4077-92DA-6A1058513522}" srcOrd="0" destOrd="0" parTransId="{439339CE-F1B6-4085-A093-564F9D327981}" sibTransId="{63EA7CED-1603-41AB-9A43-5E572871A9DD}"/>
    <dgm:cxn modelId="{E62DE87E-33F1-4B9E-8C0C-375FCAFEA141}" type="presOf" srcId="{ED68D98B-344A-42DB-8B77-B9037AA9E0BD}" destId="{7A42A0EF-D99F-43BA-84E8-DDC6D6AB23A0}" srcOrd="0" destOrd="0" presId="urn:microsoft.com/office/officeart/2005/8/layout/lProcess3"/>
    <dgm:cxn modelId="{EC37D9C2-B01E-4E05-96C5-6FBF1AB6BFEC}" type="presOf" srcId="{5DD25D08-6447-4077-92DA-6A1058513522}" destId="{B7B9C9E7-75D6-46AC-A3A0-8979E7A03065}" srcOrd="0" destOrd="0" presId="urn:microsoft.com/office/officeart/2005/8/layout/lProcess3"/>
    <dgm:cxn modelId="{420700CF-FB80-4523-8AEA-236B6F0ADE7A}" type="presOf" srcId="{5D6FFC73-8F9D-41C2-8289-4EA72AED965B}" destId="{FA70D59F-28AF-4E38-853B-AFA4A0EA44BC}" srcOrd="0" destOrd="0" presId="urn:microsoft.com/office/officeart/2005/8/layout/lProcess3"/>
    <dgm:cxn modelId="{F16022D2-12A1-4D42-9DBD-6A84B15EAE06}" srcId="{5D6FFC73-8F9D-41C2-8289-4EA72AED965B}" destId="{D5B4298B-FA5C-45FF-8F26-44E46C9AEBE6}" srcOrd="1" destOrd="0" parTransId="{1677AF0D-0C7D-4DE5-9F30-A1BD0AC013C3}" sibTransId="{AECD5BCD-660D-4510-9C63-4BB22B73BF78}"/>
    <dgm:cxn modelId="{1CE6FBF9-248E-46B9-9460-64DF3876156A}" srcId="{01A0FBA8-CCF6-4B28-9994-7A4147CAFEFA}" destId="{5D6FFC73-8F9D-41C2-8289-4EA72AED965B}" srcOrd="0" destOrd="0" parTransId="{5B6080E5-2DD7-49C0-97D8-1DB7BF0F6E1A}" sibTransId="{1EE09F16-B626-4BD9-A25F-1E2D41C97010}"/>
    <dgm:cxn modelId="{5E247906-37EA-4F80-A82F-DB0656FE5B22}" type="presParOf" srcId="{811E7137-7EE4-4EB6-A2ED-7012006098A0}" destId="{68B76D02-6429-426F-885D-4C2EF5E618A8}" srcOrd="0" destOrd="0" presId="urn:microsoft.com/office/officeart/2005/8/layout/lProcess3"/>
    <dgm:cxn modelId="{CB7B116B-3EA8-4503-A315-622538E18B8F}" type="presParOf" srcId="{68B76D02-6429-426F-885D-4C2EF5E618A8}" destId="{FA70D59F-28AF-4E38-853B-AFA4A0EA44BC}" srcOrd="0" destOrd="0" presId="urn:microsoft.com/office/officeart/2005/8/layout/lProcess3"/>
    <dgm:cxn modelId="{AFF6D03C-B9E0-44A2-959F-672DFD63F7D2}" type="presParOf" srcId="{68B76D02-6429-426F-885D-4C2EF5E618A8}" destId="{420FEB40-6B67-4B0D-B700-F363E1F1F966}" srcOrd="1" destOrd="0" presId="urn:microsoft.com/office/officeart/2005/8/layout/lProcess3"/>
    <dgm:cxn modelId="{40599454-A808-4584-AA3C-AE748BA418E8}" type="presParOf" srcId="{68B76D02-6429-426F-885D-4C2EF5E618A8}" destId="{B7B9C9E7-75D6-46AC-A3A0-8979E7A03065}" srcOrd="2" destOrd="0" presId="urn:microsoft.com/office/officeart/2005/8/layout/lProcess3"/>
    <dgm:cxn modelId="{FB416BB6-4A26-4E59-B391-EE6E04D1F971}" type="presParOf" srcId="{68B76D02-6429-426F-885D-4C2EF5E618A8}" destId="{17B1E35F-8F42-41BA-A284-53C166A30D48}" srcOrd="3" destOrd="0" presId="urn:microsoft.com/office/officeart/2005/8/layout/lProcess3"/>
    <dgm:cxn modelId="{12BFAB04-DF9B-4611-AC6F-3EF82F67A26A}" type="presParOf" srcId="{68B76D02-6429-426F-885D-4C2EF5E618A8}" destId="{B09D7C5E-EB6C-46E9-BABD-570B3CB873E6}" srcOrd="4" destOrd="0" presId="urn:microsoft.com/office/officeart/2005/8/layout/lProcess3"/>
    <dgm:cxn modelId="{013D87A8-8804-4C5B-9BBB-6F577D343249}" type="presParOf" srcId="{68B76D02-6429-426F-885D-4C2EF5E618A8}" destId="{F9254844-1A27-40A1-B2EE-C5E7D4BADA1A}" srcOrd="5" destOrd="0" presId="urn:microsoft.com/office/officeart/2005/8/layout/lProcess3"/>
    <dgm:cxn modelId="{FA7DB525-8963-481C-B15F-EDF453C2D43A}" type="presParOf" srcId="{68B76D02-6429-426F-885D-4C2EF5E618A8}" destId="{7A42A0EF-D99F-43BA-84E8-DDC6D6AB23A0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0FBA8-CCF6-4B28-9994-7A4147CAFEFA}" type="doc">
      <dgm:prSet loTypeId="urn:microsoft.com/office/officeart/2005/8/layout/lProcess3" loCatId="process" qsTypeId="urn:microsoft.com/office/officeart/2005/8/quickstyle/simple1" qsCatId="simple" csTypeId="urn:microsoft.com/office/officeart/2005/8/colors/accent4_4" csCatId="accent4" phldr="1"/>
      <dgm:spPr/>
    </dgm:pt>
    <dgm:pt modelId="{5D6FFC73-8F9D-41C2-8289-4EA72AED965B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Read</a:t>
          </a:r>
          <a:r>
            <a:rPr lang="en-GB" b="0" i="0" u="none" strike="noStrike" cap="none" baseline="0" noProof="0">
              <a:latin typeface="Arial Nova Light"/>
            </a:rPr>
            <a:t> dataset</a:t>
          </a:r>
          <a:endParaRPr lang="en-GB"/>
        </a:p>
      </dgm:t>
    </dgm:pt>
    <dgm:pt modelId="{5B6080E5-2DD7-49C0-97D8-1DB7BF0F6E1A}" type="parTrans" cxnId="{1CE6FBF9-248E-46B9-9460-64DF3876156A}">
      <dgm:prSet/>
      <dgm:spPr/>
      <dgm:t>
        <a:bodyPr/>
        <a:lstStyle/>
        <a:p>
          <a:endParaRPr lang="en-GB"/>
        </a:p>
      </dgm:t>
    </dgm:pt>
    <dgm:pt modelId="{1EE09F16-B626-4BD9-A25F-1E2D41C97010}" type="sibTrans" cxnId="{1CE6FBF9-248E-46B9-9460-64DF3876156A}">
      <dgm:prSet/>
      <dgm:spPr/>
      <dgm:t>
        <a:bodyPr/>
        <a:lstStyle/>
        <a:p>
          <a:endParaRPr lang="en-GB"/>
        </a:p>
      </dgm:t>
    </dgm:pt>
    <dgm:pt modelId="{5DD25D08-6447-4077-92DA-6A1058513522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Declare feature &amp; target vars.</a:t>
          </a:r>
        </a:p>
      </dgm:t>
    </dgm:pt>
    <dgm:pt modelId="{439339CE-F1B6-4085-A093-564F9D327981}" type="parTrans" cxnId="{1A6FA349-D5CF-49F0-9E16-488D72DB2297}">
      <dgm:prSet/>
      <dgm:spPr/>
      <dgm:t>
        <a:bodyPr/>
        <a:lstStyle/>
        <a:p>
          <a:endParaRPr lang="en-GB"/>
        </a:p>
      </dgm:t>
    </dgm:pt>
    <dgm:pt modelId="{63EA7CED-1603-41AB-9A43-5E572871A9DD}" type="sibTrans" cxnId="{1A6FA349-D5CF-49F0-9E16-488D72DB2297}">
      <dgm:prSet/>
      <dgm:spPr/>
      <dgm:t>
        <a:bodyPr/>
        <a:lstStyle/>
        <a:p>
          <a:endParaRPr lang="en-GB"/>
        </a:p>
      </dgm:t>
    </dgm:pt>
    <dgm:pt modelId="{D5B4298B-FA5C-45FF-8F26-44E46C9AEBE6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Encode categorical features</a:t>
          </a:r>
        </a:p>
      </dgm:t>
    </dgm:pt>
    <dgm:pt modelId="{1677AF0D-0C7D-4DE5-9F30-A1BD0AC013C3}" type="parTrans" cxnId="{F16022D2-12A1-4D42-9DBD-6A84B15EAE06}">
      <dgm:prSet/>
      <dgm:spPr/>
      <dgm:t>
        <a:bodyPr/>
        <a:lstStyle/>
        <a:p>
          <a:endParaRPr lang="en-US"/>
        </a:p>
      </dgm:t>
    </dgm:pt>
    <dgm:pt modelId="{AECD5BCD-660D-4510-9C63-4BB22B73BF78}" type="sibTrans" cxnId="{F16022D2-12A1-4D42-9DBD-6A84B15EAE06}">
      <dgm:prSet/>
      <dgm:spPr/>
      <dgm:t>
        <a:bodyPr/>
        <a:lstStyle/>
        <a:p>
          <a:endParaRPr lang="en-US"/>
        </a:p>
      </dgm:t>
    </dgm:pt>
    <dgm:pt modelId="{ED68D98B-344A-42DB-8B77-B9037AA9E0BD}">
      <dgm:prSet phldr="0"/>
      <dgm:spPr/>
      <dgm:t>
        <a:bodyPr/>
        <a:lstStyle/>
        <a:p>
          <a:r>
            <a:rPr lang="en-GB">
              <a:latin typeface="Arial Nova Light"/>
            </a:rPr>
            <a:t>Oversampling data (SMOTE)</a:t>
          </a:r>
          <a:endParaRPr lang="en-GB"/>
        </a:p>
      </dgm:t>
    </dgm:pt>
    <dgm:pt modelId="{2DC8261F-6361-4306-802A-349DFCB38CA5}" type="parTrans" cxnId="{6E8B3D32-8B3A-4162-BB50-702249A27D5F}">
      <dgm:prSet/>
      <dgm:spPr/>
      <dgm:t>
        <a:bodyPr/>
        <a:lstStyle/>
        <a:p>
          <a:endParaRPr lang="en-US"/>
        </a:p>
      </dgm:t>
    </dgm:pt>
    <dgm:pt modelId="{61EA5A6F-D9A5-4E5C-BB86-8E9569401E22}" type="sibTrans" cxnId="{6E8B3D32-8B3A-4162-BB50-702249A27D5F}">
      <dgm:prSet/>
      <dgm:spPr/>
      <dgm:t>
        <a:bodyPr/>
        <a:lstStyle/>
        <a:p>
          <a:endParaRPr lang="en-US"/>
        </a:p>
      </dgm:t>
    </dgm:pt>
    <dgm:pt modelId="{660A503D-AA76-4E3E-835E-C441CB564AEA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Split train/test set</a:t>
          </a:r>
        </a:p>
      </dgm:t>
    </dgm:pt>
    <dgm:pt modelId="{9329F908-7A4D-4C4E-9533-7848F3169818}" type="parTrans" cxnId="{512A9424-8A3D-4844-AB40-993D4D320E12}">
      <dgm:prSet/>
      <dgm:spPr/>
      <dgm:t>
        <a:bodyPr/>
        <a:lstStyle/>
        <a:p>
          <a:endParaRPr lang="en-US"/>
        </a:p>
      </dgm:t>
    </dgm:pt>
    <dgm:pt modelId="{EFA193D1-A595-47DB-9C9F-FAE1C1625A16}" type="sibTrans" cxnId="{512A9424-8A3D-4844-AB40-993D4D320E12}">
      <dgm:prSet/>
      <dgm:spPr/>
      <dgm:t>
        <a:bodyPr/>
        <a:lstStyle/>
        <a:p>
          <a:endParaRPr lang="en-GB"/>
        </a:p>
      </dgm:t>
    </dgm:pt>
    <dgm:pt modelId="{E50C83D1-2675-4A01-B134-BB5F5D075020}">
      <dgm:prSet phldr="0"/>
      <dgm:spPr/>
      <dgm:t>
        <a:bodyPr/>
        <a:lstStyle/>
        <a:p>
          <a:r>
            <a:rPr lang="en-GB">
              <a:latin typeface="Arial Nova Light"/>
            </a:rPr>
            <a:t>Train/test models</a:t>
          </a:r>
          <a:endParaRPr lang="en-GB"/>
        </a:p>
      </dgm:t>
    </dgm:pt>
    <dgm:pt modelId="{E005D1BE-446D-4365-B311-170B987A029A}" type="parTrans" cxnId="{184730DA-F350-4B76-BD1A-FD07BDCC200D}">
      <dgm:prSet/>
      <dgm:spPr/>
      <dgm:t>
        <a:bodyPr/>
        <a:lstStyle/>
        <a:p>
          <a:endParaRPr lang="en-US"/>
        </a:p>
      </dgm:t>
    </dgm:pt>
    <dgm:pt modelId="{76F6EE15-529C-4359-8C26-3464C0A8304B}" type="sibTrans" cxnId="{184730DA-F350-4B76-BD1A-FD07BDCC200D}">
      <dgm:prSet/>
      <dgm:spPr/>
      <dgm:t>
        <a:bodyPr/>
        <a:lstStyle/>
        <a:p>
          <a:endParaRPr lang="en-US"/>
        </a:p>
      </dgm:t>
    </dgm:pt>
    <dgm:pt modelId="{BCCB7BA6-D0A1-4D9D-96A0-A629432090F4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Cross-validation</a:t>
          </a:r>
        </a:p>
      </dgm:t>
    </dgm:pt>
    <dgm:pt modelId="{910B1C84-1674-4211-9018-560CD02D1549}" type="parTrans" cxnId="{057478A2-7A2E-4808-A3C6-3B5708228D15}">
      <dgm:prSet/>
      <dgm:spPr/>
      <dgm:t>
        <a:bodyPr/>
        <a:lstStyle/>
        <a:p>
          <a:endParaRPr lang="en-US"/>
        </a:p>
      </dgm:t>
    </dgm:pt>
    <dgm:pt modelId="{56CF2902-D4E7-44A3-8648-AB620F4F0FAF}" type="sibTrans" cxnId="{057478A2-7A2E-4808-A3C6-3B5708228D15}">
      <dgm:prSet/>
      <dgm:spPr/>
      <dgm:t>
        <a:bodyPr/>
        <a:lstStyle/>
        <a:p>
          <a:endParaRPr lang="en-GB"/>
        </a:p>
      </dgm:t>
    </dgm:pt>
    <dgm:pt modelId="{811E7137-7EE4-4EB6-A2ED-7012006098A0}" type="pres">
      <dgm:prSet presAssocID="{01A0FBA8-CCF6-4B28-9994-7A4147CAFE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8B76D02-6429-426F-885D-4C2EF5E618A8}" type="pres">
      <dgm:prSet presAssocID="{5D6FFC73-8F9D-41C2-8289-4EA72AED965B}" presName="horFlow" presStyleCnt="0"/>
      <dgm:spPr/>
    </dgm:pt>
    <dgm:pt modelId="{FA70D59F-28AF-4E38-853B-AFA4A0EA44BC}" type="pres">
      <dgm:prSet presAssocID="{5D6FFC73-8F9D-41C2-8289-4EA72AED965B}" presName="bigChev" presStyleLbl="node1" presStyleIdx="0" presStyleCnt="2"/>
      <dgm:spPr/>
    </dgm:pt>
    <dgm:pt modelId="{420FEB40-6B67-4B0D-B700-F363E1F1F966}" type="pres">
      <dgm:prSet presAssocID="{439339CE-F1B6-4085-A093-564F9D327981}" presName="parTrans" presStyleCnt="0"/>
      <dgm:spPr/>
    </dgm:pt>
    <dgm:pt modelId="{B7B9C9E7-75D6-46AC-A3A0-8979E7A03065}" type="pres">
      <dgm:prSet presAssocID="{5DD25D08-6447-4077-92DA-6A1058513522}" presName="node" presStyleLbl="alignAccFollowNode1" presStyleIdx="0" presStyleCnt="5">
        <dgm:presLayoutVars>
          <dgm:bulletEnabled val="1"/>
        </dgm:presLayoutVars>
      </dgm:prSet>
      <dgm:spPr/>
    </dgm:pt>
    <dgm:pt modelId="{17B1E35F-8F42-41BA-A284-53C166A30D48}" type="pres">
      <dgm:prSet presAssocID="{63EA7CED-1603-41AB-9A43-5E572871A9DD}" presName="sibTrans" presStyleCnt="0"/>
      <dgm:spPr/>
    </dgm:pt>
    <dgm:pt modelId="{B09D7C5E-EB6C-46E9-BABD-570B3CB873E6}" type="pres">
      <dgm:prSet presAssocID="{D5B4298B-FA5C-45FF-8F26-44E46C9AEBE6}" presName="node" presStyleLbl="alignAccFollowNode1" presStyleIdx="1" presStyleCnt="5">
        <dgm:presLayoutVars>
          <dgm:bulletEnabled val="1"/>
        </dgm:presLayoutVars>
      </dgm:prSet>
      <dgm:spPr/>
    </dgm:pt>
    <dgm:pt modelId="{F9254844-1A27-40A1-B2EE-C5E7D4BADA1A}" type="pres">
      <dgm:prSet presAssocID="{AECD5BCD-660D-4510-9C63-4BB22B73BF78}" presName="sibTrans" presStyleCnt="0"/>
      <dgm:spPr/>
    </dgm:pt>
    <dgm:pt modelId="{7A42A0EF-D99F-43BA-84E8-DDC6D6AB23A0}" type="pres">
      <dgm:prSet presAssocID="{ED68D98B-344A-42DB-8B77-B9037AA9E0BD}" presName="node" presStyleLbl="alignAccFollowNode1" presStyleIdx="2" presStyleCnt="5">
        <dgm:presLayoutVars>
          <dgm:bulletEnabled val="1"/>
        </dgm:presLayoutVars>
      </dgm:prSet>
      <dgm:spPr/>
    </dgm:pt>
    <dgm:pt modelId="{FDF5639E-9C3D-4E3A-B58E-2F330BEFC16E}" type="pres">
      <dgm:prSet presAssocID="{5D6FFC73-8F9D-41C2-8289-4EA72AED965B}" presName="vSp" presStyleCnt="0"/>
      <dgm:spPr/>
    </dgm:pt>
    <dgm:pt modelId="{B9BD47E4-5ABF-42ED-AC78-F37B398BF6D5}" type="pres">
      <dgm:prSet presAssocID="{660A503D-AA76-4E3E-835E-C441CB564AEA}" presName="horFlow" presStyleCnt="0"/>
      <dgm:spPr/>
    </dgm:pt>
    <dgm:pt modelId="{B113DC04-2C59-4C83-A5E9-34AEF3AA780A}" type="pres">
      <dgm:prSet presAssocID="{660A503D-AA76-4E3E-835E-C441CB564AEA}" presName="bigChev" presStyleLbl="node1" presStyleIdx="1" presStyleCnt="2"/>
      <dgm:spPr/>
    </dgm:pt>
    <dgm:pt modelId="{C9219C3C-7D04-4032-B6D5-4AC4CD70D7A2}" type="pres">
      <dgm:prSet presAssocID="{E005D1BE-446D-4365-B311-170B987A029A}" presName="parTrans" presStyleCnt="0"/>
      <dgm:spPr/>
    </dgm:pt>
    <dgm:pt modelId="{36BE60A6-3999-4A38-9856-4EAE0C1D88C6}" type="pres">
      <dgm:prSet presAssocID="{E50C83D1-2675-4A01-B134-BB5F5D075020}" presName="node" presStyleLbl="alignAccFollowNode1" presStyleIdx="3" presStyleCnt="5">
        <dgm:presLayoutVars>
          <dgm:bulletEnabled val="1"/>
        </dgm:presLayoutVars>
      </dgm:prSet>
      <dgm:spPr/>
    </dgm:pt>
    <dgm:pt modelId="{67E78F8D-AC57-4C5A-B308-9C4E160D4361}" type="pres">
      <dgm:prSet presAssocID="{76F6EE15-529C-4359-8C26-3464C0A8304B}" presName="sibTrans" presStyleCnt="0"/>
      <dgm:spPr/>
    </dgm:pt>
    <dgm:pt modelId="{75ADB6EC-2AA1-47CE-A430-9E00EB5725F8}" type="pres">
      <dgm:prSet presAssocID="{BCCB7BA6-D0A1-4D9D-96A0-A629432090F4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BCA4FC1E-071D-4C1E-8251-CE57299FD3B7}" type="presOf" srcId="{D5B4298B-FA5C-45FF-8F26-44E46C9AEBE6}" destId="{B09D7C5E-EB6C-46E9-BABD-570B3CB873E6}" srcOrd="0" destOrd="0" presId="urn:microsoft.com/office/officeart/2005/8/layout/lProcess3"/>
    <dgm:cxn modelId="{512A9424-8A3D-4844-AB40-993D4D320E12}" srcId="{01A0FBA8-CCF6-4B28-9994-7A4147CAFEFA}" destId="{660A503D-AA76-4E3E-835E-C441CB564AEA}" srcOrd="1" destOrd="0" parTransId="{9329F908-7A4D-4C4E-9533-7848F3169818}" sibTransId="{EFA193D1-A595-47DB-9C9F-FAE1C1625A16}"/>
    <dgm:cxn modelId="{753D9F28-310A-4000-91C4-FEA00E5A5EEF}" type="presOf" srcId="{01A0FBA8-CCF6-4B28-9994-7A4147CAFEFA}" destId="{811E7137-7EE4-4EB6-A2ED-7012006098A0}" srcOrd="0" destOrd="0" presId="urn:microsoft.com/office/officeart/2005/8/layout/lProcess3"/>
    <dgm:cxn modelId="{C75CAC31-A0C0-46DB-BA2F-F3F65226C1B5}" type="presOf" srcId="{BCCB7BA6-D0A1-4D9D-96A0-A629432090F4}" destId="{75ADB6EC-2AA1-47CE-A430-9E00EB5725F8}" srcOrd="0" destOrd="0" presId="urn:microsoft.com/office/officeart/2005/8/layout/lProcess3"/>
    <dgm:cxn modelId="{6E8B3D32-8B3A-4162-BB50-702249A27D5F}" srcId="{5D6FFC73-8F9D-41C2-8289-4EA72AED965B}" destId="{ED68D98B-344A-42DB-8B77-B9037AA9E0BD}" srcOrd="2" destOrd="0" parTransId="{2DC8261F-6361-4306-802A-349DFCB38CA5}" sibTransId="{61EA5A6F-D9A5-4E5C-BB86-8E9569401E22}"/>
    <dgm:cxn modelId="{49AE3069-6959-4EB0-B234-51C3FF542E57}" type="presOf" srcId="{E50C83D1-2675-4A01-B134-BB5F5D075020}" destId="{36BE60A6-3999-4A38-9856-4EAE0C1D88C6}" srcOrd="0" destOrd="0" presId="urn:microsoft.com/office/officeart/2005/8/layout/lProcess3"/>
    <dgm:cxn modelId="{1A6FA349-D5CF-49F0-9E16-488D72DB2297}" srcId="{5D6FFC73-8F9D-41C2-8289-4EA72AED965B}" destId="{5DD25D08-6447-4077-92DA-6A1058513522}" srcOrd="0" destOrd="0" parTransId="{439339CE-F1B6-4085-A093-564F9D327981}" sibTransId="{63EA7CED-1603-41AB-9A43-5E572871A9DD}"/>
    <dgm:cxn modelId="{E62DE87E-33F1-4B9E-8C0C-375FCAFEA141}" type="presOf" srcId="{ED68D98B-344A-42DB-8B77-B9037AA9E0BD}" destId="{7A42A0EF-D99F-43BA-84E8-DDC6D6AB23A0}" srcOrd="0" destOrd="0" presId="urn:microsoft.com/office/officeart/2005/8/layout/lProcess3"/>
    <dgm:cxn modelId="{057478A2-7A2E-4808-A3C6-3B5708228D15}" srcId="{660A503D-AA76-4E3E-835E-C441CB564AEA}" destId="{BCCB7BA6-D0A1-4D9D-96A0-A629432090F4}" srcOrd="1" destOrd="0" parTransId="{910B1C84-1674-4211-9018-560CD02D1549}" sibTransId="{56CF2902-D4E7-44A3-8648-AB620F4F0FAF}"/>
    <dgm:cxn modelId="{EC37D9C2-B01E-4E05-96C5-6FBF1AB6BFEC}" type="presOf" srcId="{5DD25D08-6447-4077-92DA-6A1058513522}" destId="{B7B9C9E7-75D6-46AC-A3A0-8979E7A03065}" srcOrd="0" destOrd="0" presId="urn:microsoft.com/office/officeart/2005/8/layout/lProcess3"/>
    <dgm:cxn modelId="{420700CF-FB80-4523-8AEA-236B6F0ADE7A}" type="presOf" srcId="{5D6FFC73-8F9D-41C2-8289-4EA72AED965B}" destId="{FA70D59F-28AF-4E38-853B-AFA4A0EA44BC}" srcOrd="0" destOrd="0" presId="urn:microsoft.com/office/officeart/2005/8/layout/lProcess3"/>
    <dgm:cxn modelId="{F16022D2-12A1-4D42-9DBD-6A84B15EAE06}" srcId="{5D6FFC73-8F9D-41C2-8289-4EA72AED965B}" destId="{D5B4298B-FA5C-45FF-8F26-44E46C9AEBE6}" srcOrd="1" destOrd="0" parTransId="{1677AF0D-0C7D-4DE5-9F30-A1BD0AC013C3}" sibTransId="{AECD5BCD-660D-4510-9C63-4BB22B73BF78}"/>
    <dgm:cxn modelId="{180477D9-6964-49FF-A23D-FAA180EE53C5}" type="presOf" srcId="{660A503D-AA76-4E3E-835E-C441CB564AEA}" destId="{B113DC04-2C59-4C83-A5E9-34AEF3AA780A}" srcOrd="0" destOrd="0" presId="urn:microsoft.com/office/officeart/2005/8/layout/lProcess3"/>
    <dgm:cxn modelId="{184730DA-F350-4B76-BD1A-FD07BDCC200D}" srcId="{660A503D-AA76-4E3E-835E-C441CB564AEA}" destId="{E50C83D1-2675-4A01-B134-BB5F5D075020}" srcOrd="0" destOrd="0" parTransId="{E005D1BE-446D-4365-B311-170B987A029A}" sibTransId="{76F6EE15-529C-4359-8C26-3464C0A8304B}"/>
    <dgm:cxn modelId="{1CE6FBF9-248E-46B9-9460-64DF3876156A}" srcId="{01A0FBA8-CCF6-4B28-9994-7A4147CAFEFA}" destId="{5D6FFC73-8F9D-41C2-8289-4EA72AED965B}" srcOrd="0" destOrd="0" parTransId="{5B6080E5-2DD7-49C0-97D8-1DB7BF0F6E1A}" sibTransId="{1EE09F16-B626-4BD9-A25F-1E2D41C97010}"/>
    <dgm:cxn modelId="{5E247906-37EA-4F80-A82F-DB0656FE5B22}" type="presParOf" srcId="{811E7137-7EE4-4EB6-A2ED-7012006098A0}" destId="{68B76D02-6429-426F-885D-4C2EF5E618A8}" srcOrd="0" destOrd="0" presId="urn:microsoft.com/office/officeart/2005/8/layout/lProcess3"/>
    <dgm:cxn modelId="{CB7B116B-3EA8-4503-A315-622538E18B8F}" type="presParOf" srcId="{68B76D02-6429-426F-885D-4C2EF5E618A8}" destId="{FA70D59F-28AF-4E38-853B-AFA4A0EA44BC}" srcOrd="0" destOrd="0" presId="urn:microsoft.com/office/officeart/2005/8/layout/lProcess3"/>
    <dgm:cxn modelId="{AFF6D03C-B9E0-44A2-959F-672DFD63F7D2}" type="presParOf" srcId="{68B76D02-6429-426F-885D-4C2EF5E618A8}" destId="{420FEB40-6B67-4B0D-B700-F363E1F1F966}" srcOrd="1" destOrd="0" presId="urn:microsoft.com/office/officeart/2005/8/layout/lProcess3"/>
    <dgm:cxn modelId="{40599454-A808-4584-AA3C-AE748BA418E8}" type="presParOf" srcId="{68B76D02-6429-426F-885D-4C2EF5E618A8}" destId="{B7B9C9E7-75D6-46AC-A3A0-8979E7A03065}" srcOrd="2" destOrd="0" presId="urn:microsoft.com/office/officeart/2005/8/layout/lProcess3"/>
    <dgm:cxn modelId="{FB416BB6-4A26-4E59-B391-EE6E04D1F971}" type="presParOf" srcId="{68B76D02-6429-426F-885D-4C2EF5E618A8}" destId="{17B1E35F-8F42-41BA-A284-53C166A30D48}" srcOrd="3" destOrd="0" presId="urn:microsoft.com/office/officeart/2005/8/layout/lProcess3"/>
    <dgm:cxn modelId="{12BFAB04-DF9B-4611-AC6F-3EF82F67A26A}" type="presParOf" srcId="{68B76D02-6429-426F-885D-4C2EF5E618A8}" destId="{B09D7C5E-EB6C-46E9-BABD-570B3CB873E6}" srcOrd="4" destOrd="0" presId="urn:microsoft.com/office/officeart/2005/8/layout/lProcess3"/>
    <dgm:cxn modelId="{013D87A8-8804-4C5B-9BBB-6F577D343249}" type="presParOf" srcId="{68B76D02-6429-426F-885D-4C2EF5E618A8}" destId="{F9254844-1A27-40A1-B2EE-C5E7D4BADA1A}" srcOrd="5" destOrd="0" presId="urn:microsoft.com/office/officeart/2005/8/layout/lProcess3"/>
    <dgm:cxn modelId="{FA7DB525-8963-481C-B15F-EDF453C2D43A}" type="presParOf" srcId="{68B76D02-6429-426F-885D-4C2EF5E618A8}" destId="{7A42A0EF-D99F-43BA-84E8-DDC6D6AB23A0}" srcOrd="6" destOrd="0" presId="urn:microsoft.com/office/officeart/2005/8/layout/lProcess3"/>
    <dgm:cxn modelId="{58EB3A6B-F6D8-4CA1-96B0-4DFCEB12871A}" type="presParOf" srcId="{811E7137-7EE4-4EB6-A2ED-7012006098A0}" destId="{FDF5639E-9C3D-4E3A-B58E-2F330BEFC16E}" srcOrd="1" destOrd="0" presId="urn:microsoft.com/office/officeart/2005/8/layout/lProcess3"/>
    <dgm:cxn modelId="{6149AFC5-AECE-431C-ABE3-8BE300C7079D}" type="presParOf" srcId="{811E7137-7EE4-4EB6-A2ED-7012006098A0}" destId="{B9BD47E4-5ABF-42ED-AC78-F37B398BF6D5}" srcOrd="2" destOrd="0" presId="urn:microsoft.com/office/officeart/2005/8/layout/lProcess3"/>
    <dgm:cxn modelId="{C5FD5E0F-E0E0-4A1D-AEAB-9C3CA6FE4D4C}" type="presParOf" srcId="{B9BD47E4-5ABF-42ED-AC78-F37B398BF6D5}" destId="{B113DC04-2C59-4C83-A5E9-34AEF3AA780A}" srcOrd="0" destOrd="0" presId="urn:microsoft.com/office/officeart/2005/8/layout/lProcess3"/>
    <dgm:cxn modelId="{DA6B2C2C-E62E-4BAB-B255-7248AAA647F5}" type="presParOf" srcId="{B9BD47E4-5ABF-42ED-AC78-F37B398BF6D5}" destId="{C9219C3C-7D04-4032-B6D5-4AC4CD70D7A2}" srcOrd="1" destOrd="0" presId="urn:microsoft.com/office/officeart/2005/8/layout/lProcess3"/>
    <dgm:cxn modelId="{BE12516E-868C-43E3-911C-AB45E6F67D08}" type="presParOf" srcId="{B9BD47E4-5ABF-42ED-AC78-F37B398BF6D5}" destId="{36BE60A6-3999-4A38-9856-4EAE0C1D88C6}" srcOrd="2" destOrd="0" presId="urn:microsoft.com/office/officeart/2005/8/layout/lProcess3"/>
    <dgm:cxn modelId="{1D042D38-DAEF-401B-B874-E2F41AFECF27}" type="presParOf" srcId="{B9BD47E4-5ABF-42ED-AC78-F37B398BF6D5}" destId="{67E78F8D-AC57-4C5A-B308-9C4E160D4361}" srcOrd="3" destOrd="0" presId="urn:microsoft.com/office/officeart/2005/8/layout/lProcess3"/>
    <dgm:cxn modelId="{796B32DD-34E8-429D-9610-E752AAA70FAB}" type="presParOf" srcId="{B9BD47E4-5ABF-42ED-AC78-F37B398BF6D5}" destId="{75ADB6EC-2AA1-47CE-A430-9E00EB5725F8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0FBA8-CCF6-4B28-9994-7A4147CAFEFA}" type="doc">
      <dgm:prSet loTypeId="urn:microsoft.com/office/officeart/2005/8/layout/lProcess3" loCatId="process" qsTypeId="urn:microsoft.com/office/officeart/2005/8/quickstyle/simple1" qsCatId="simple" csTypeId="urn:microsoft.com/office/officeart/2005/8/colors/accent4_4" csCatId="accent4" phldr="1"/>
      <dgm:spPr/>
    </dgm:pt>
    <dgm:pt modelId="{5D6FFC73-8F9D-41C2-8289-4EA72AED965B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Read</a:t>
          </a:r>
          <a:r>
            <a:rPr lang="en-GB" b="0" i="0" u="none" strike="noStrike" cap="none" baseline="0" noProof="0">
              <a:latin typeface="Arial Nova Light"/>
            </a:rPr>
            <a:t> dataset</a:t>
          </a:r>
          <a:endParaRPr lang="en-GB"/>
        </a:p>
      </dgm:t>
    </dgm:pt>
    <dgm:pt modelId="{5B6080E5-2DD7-49C0-97D8-1DB7BF0F6E1A}" type="parTrans" cxnId="{1CE6FBF9-248E-46B9-9460-64DF3876156A}">
      <dgm:prSet/>
      <dgm:spPr/>
      <dgm:t>
        <a:bodyPr/>
        <a:lstStyle/>
        <a:p>
          <a:endParaRPr lang="en-GB"/>
        </a:p>
      </dgm:t>
    </dgm:pt>
    <dgm:pt modelId="{1EE09F16-B626-4BD9-A25F-1E2D41C97010}" type="sibTrans" cxnId="{1CE6FBF9-248E-46B9-9460-64DF3876156A}">
      <dgm:prSet/>
      <dgm:spPr/>
      <dgm:t>
        <a:bodyPr/>
        <a:lstStyle/>
        <a:p>
          <a:endParaRPr lang="en-GB"/>
        </a:p>
      </dgm:t>
    </dgm:pt>
    <dgm:pt modelId="{5DD25D08-6447-4077-92DA-6A1058513522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Declare feature &amp; target vars.</a:t>
          </a:r>
        </a:p>
      </dgm:t>
    </dgm:pt>
    <dgm:pt modelId="{439339CE-F1B6-4085-A093-564F9D327981}" type="parTrans" cxnId="{1A6FA349-D5CF-49F0-9E16-488D72DB2297}">
      <dgm:prSet/>
      <dgm:spPr/>
      <dgm:t>
        <a:bodyPr/>
        <a:lstStyle/>
        <a:p>
          <a:endParaRPr lang="en-GB"/>
        </a:p>
      </dgm:t>
    </dgm:pt>
    <dgm:pt modelId="{63EA7CED-1603-41AB-9A43-5E572871A9DD}" type="sibTrans" cxnId="{1A6FA349-D5CF-49F0-9E16-488D72DB2297}">
      <dgm:prSet/>
      <dgm:spPr/>
      <dgm:t>
        <a:bodyPr/>
        <a:lstStyle/>
        <a:p>
          <a:endParaRPr lang="en-GB"/>
        </a:p>
      </dgm:t>
    </dgm:pt>
    <dgm:pt modelId="{D5B4298B-FA5C-45FF-8F26-44E46C9AEBE6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Encode categorical features</a:t>
          </a:r>
        </a:p>
      </dgm:t>
    </dgm:pt>
    <dgm:pt modelId="{1677AF0D-0C7D-4DE5-9F30-A1BD0AC013C3}" type="parTrans" cxnId="{F16022D2-12A1-4D42-9DBD-6A84B15EAE06}">
      <dgm:prSet/>
      <dgm:spPr/>
      <dgm:t>
        <a:bodyPr/>
        <a:lstStyle/>
        <a:p>
          <a:endParaRPr lang="en-US"/>
        </a:p>
      </dgm:t>
    </dgm:pt>
    <dgm:pt modelId="{AECD5BCD-660D-4510-9C63-4BB22B73BF78}" type="sibTrans" cxnId="{F16022D2-12A1-4D42-9DBD-6A84B15EAE06}">
      <dgm:prSet/>
      <dgm:spPr/>
      <dgm:t>
        <a:bodyPr/>
        <a:lstStyle/>
        <a:p>
          <a:endParaRPr lang="en-US"/>
        </a:p>
      </dgm:t>
    </dgm:pt>
    <dgm:pt modelId="{ED68D98B-344A-42DB-8B77-B9037AA9E0BD}">
      <dgm:prSet phldr="0"/>
      <dgm:spPr/>
      <dgm:t>
        <a:bodyPr/>
        <a:lstStyle/>
        <a:p>
          <a:r>
            <a:rPr lang="en-GB">
              <a:latin typeface="Arial Nova Light"/>
            </a:rPr>
            <a:t>Oversampling data (SMOTE)</a:t>
          </a:r>
          <a:endParaRPr lang="en-GB"/>
        </a:p>
      </dgm:t>
    </dgm:pt>
    <dgm:pt modelId="{2DC8261F-6361-4306-802A-349DFCB38CA5}" type="parTrans" cxnId="{6E8B3D32-8B3A-4162-BB50-702249A27D5F}">
      <dgm:prSet/>
      <dgm:spPr/>
      <dgm:t>
        <a:bodyPr/>
        <a:lstStyle/>
        <a:p>
          <a:endParaRPr lang="en-US"/>
        </a:p>
      </dgm:t>
    </dgm:pt>
    <dgm:pt modelId="{61EA5A6F-D9A5-4E5C-BB86-8E9569401E22}" type="sibTrans" cxnId="{6E8B3D32-8B3A-4162-BB50-702249A27D5F}">
      <dgm:prSet/>
      <dgm:spPr/>
      <dgm:t>
        <a:bodyPr/>
        <a:lstStyle/>
        <a:p>
          <a:endParaRPr lang="en-US"/>
        </a:p>
      </dgm:t>
    </dgm:pt>
    <dgm:pt modelId="{660A503D-AA76-4E3E-835E-C441CB564AEA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Split train/test set</a:t>
          </a:r>
        </a:p>
      </dgm:t>
    </dgm:pt>
    <dgm:pt modelId="{9329F908-7A4D-4C4E-9533-7848F3169818}" type="parTrans" cxnId="{512A9424-8A3D-4844-AB40-993D4D320E12}">
      <dgm:prSet/>
      <dgm:spPr/>
      <dgm:t>
        <a:bodyPr/>
        <a:lstStyle/>
        <a:p>
          <a:endParaRPr lang="en-US"/>
        </a:p>
      </dgm:t>
    </dgm:pt>
    <dgm:pt modelId="{EFA193D1-A595-47DB-9C9F-FAE1C1625A16}" type="sibTrans" cxnId="{512A9424-8A3D-4844-AB40-993D4D320E12}">
      <dgm:prSet/>
      <dgm:spPr/>
      <dgm:t>
        <a:bodyPr/>
        <a:lstStyle/>
        <a:p>
          <a:endParaRPr lang="en-GB"/>
        </a:p>
      </dgm:t>
    </dgm:pt>
    <dgm:pt modelId="{E50C83D1-2675-4A01-B134-BB5F5D075020}">
      <dgm:prSet phldr="0"/>
      <dgm:spPr/>
      <dgm:t>
        <a:bodyPr/>
        <a:lstStyle/>
        <a:p>
          <a:r>
            <a:rPr lang="en-GB">
              <a:latin typeface="Arial Nova Light"/>
            </a:rPr>
            <a:t>Train/test models</a:t>
          </a:r>
          <a:endParaRPr lang="en-GB"/>
        </a:p>
      </dgm:t>
    </dgm:pt>
    <dgm:pt modelId="{E005D1BE-446D-4365-B311-170B987A029A}" type="parTrans" cxnId="{184730DA-F350-4B76-BD1A-FD07BDCC200D}">
      <dgm:prSet/>
      <dgm:spPr/>
      <dgm:t>
        <a:bodyPr/>
        <a:lstStyle/>
        <a:p>
          <a:endParaRPr lang="en-US"/>
        </a:p>
      </dgm:t>
    </dgm:pt>
    <dgm:pt modelId="{76F6EE15-529C-4359-8C26-3464C0A8304B}" type="sibTrans" cxnId="{184730DA-F350-4B76-BD1A-FD07BDCC200D}">
      <dgm:prSet/>
      <dgm:spPr/>
      <dgm:t>
        <a:bodyPr/>
        <a:lstStyle/>
        <a:p>
          <a:endParaRPr lang="en-US"/>
        </a:p>
      </dgm:t>
    </dgm:pt>
    <dgm:pt modelId="{BCCB7BA6-D0A1-4D9D-96A0-A629432090F4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Cross-validation</a:t>
          </a:r>
        </a:p>
      </dgm:t>
    </dgm:pt>
    <dgm:pt modelId="{910B1C84-1674-4211-9018-560CD02D1549}" type="parTrans" cxnId="{057478A2-7A2E-4808-A3C6-3B5708228D15}">
      <dgm:prSet/>
      <dgm:spPr/>
      <dgm:t>
        <a:bodyPr/>
        <a:lstStyle/>
        <a:p>
          <a:endParaRPr lang="en-US"/>
        </a:p>
      </dgm:t>
    </dgm:pt>
    <dgm:pt modelId="{56CF2902-D4E7-44A3-8648-AB620F4F0FAF}" type="sibTrans" cxnId="{057478A2-7A2E-4808-A3C6-3B5708228D15}">
      <dgm:prSet/>
      <dgm:spPr/>
      <dgm:t>
        <a:bodyPr/>
        <a:lstStyle/>
        <a:p>
          <a:endParaRPr lang="en-GB"/>
        </a:p>
      </dgm:t>
    </dgm:pt>
    <dgm:pt modelId="{DCFD036B-31F0-4850-8C5B-CE3C9B808E0F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Evaluate result</a:t>
          </a:r>
        </a:p>
      </dgm:t>
    </dgm:pt>
    <dgm:pt modelId="{50B6714E-560D-4887-9354-3073BECE32BF}" type="parTrans" cxnId="{9453065B-3982-4F80-ADA7-FB012B8EEBDF}">
      <dgm:prSet/>
      <dgm:spPr/>
      <dgm:t>
        <a:bodyPr/>
        <a:lstStyle/>
        <a:p>
          <a:endParaRPr lang="en-US"/>
        </a:p>
      </dgm:t>
    </dgm:pt>
    <dgm:pt modelId="{CEA89CCD-5CDE-40A9-866C-B099514D87D6}" type="sibTrans" cxnId="{9453065B-3982-4F80-ADA7-FB012B8EEBDF}">
      <dgm:prSet/>
      <dgm:spPr/>
      <dgm:t>
        <a:bodyPr/>
        <a:lstStyle/>
        <a:p>
          <a:endParaRPr lang="en-US"/>
        </a:p>
      </dgm:t>
    </dgm:pt>
    <dgm:pt modelId="{BCD08494-8D9F-4E26-BA9C-A4C0468071EC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Classification report</a:t>
          </a:r>
        </a:p>
      </dgm:t>
    </dgm:pt>
    <dgm:pt modelId="{4446C363-37F1-4B43-B88D-EDD2907614DB}" type="parTrans" cxnId="{7BA1081B-FE97-4CB4-8015-3D9CF822C3E3}">
      <dgm:prSet/>
      <dgm:spPr/>
      <dgm:t>
        <a:bodyPr/>
        <a:lstStyle/>
        <a:p>
          <a:endParaRPr lang="en-US"/>
        </a:p>
      </dgm:t>
    </dgm:pt>
    <dgm:pt modelId="{F19AC6DB-159F-424F-BED2-6442ABAFC2C3}" type="sibTrans" cxnId="{7BA1081B-FE97-4CB4-8015-3D9CF822C3E3}">
      <dgm:prSet/>
      <dgm:spPr/>
      <dgm:t>
        <a:bodyPr/>
        <a:lstStyle/>
        <a:p>
          <a:endParaRPr lang="en-US"/>
        </a:p>
      </dgm:t>
    </dgm:pt>
    <dgm:pt modelId="{AF72A832-DE76-4E6F-89B2-61A491FAEB8A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Log Loss</a:t>
          </a:r>
        </a:p>
      </dgm:t>
    </dgm:pt>
    <dgm:pt modelId="{238444D5-2B71-4CD8-8F67-70094E8D04F5}" type="parTrans" cxnId="{C06D73E6-83DC-4A14-9088-EDFFB27889D1}">
      <dgm:prSet/>
      <dgm:spPr/>
      <dgm:t>
        <a:bodyPr/>
        <a:lstStyle/>
        <a:p>
          <a:endParaRPr lang="en-US"/>
        </a:p>
      </dgm:t>
    </dgm:pt>
    <dgm:pt modelId="{E6618F43-23EC-4721-B1D7-CCC03269DF85}" type="sibTrans" cxnId="{C06D73E6-83DC-4A14-9088-EDFFB27889D1}">
      <dgm:prSet/>
      <dgm:spPr/>
      <dgm:t>
        <a:bodyPr/>
        <a:lstStyle/>
        <a:p>
          <a:endParaRPr lang="en-US"/>
        </a:p>
      </dgm:t>
    </dgm:pt>
    <dgm:pt modelId="{811E7137-7EE4-4EB6-A2ED-7012006098A0}" type="pres">
      <dgm:prSet presAssocID="{01A0FBA8-CCF6-4B28-9994-7A4147CAFE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8B76D02-6429-426F-885D-4C2EF5E618A8}" type="pres">
      <dgm:prSet presAssocID="{5D6FFC73-8F9D-41C2-8289-4EA72AED965B}" presName="horFlow" presStyleCnt="0"/>
      <dgm:spPr/>
    </dgm:pt>
    <dgm:pt modelId="{FA70D59F-28AF-4E38-853B-AFA4A0EA44BC}" type="pres">
      <dgm:prSet presAssocID="{5D6FFC73-8F9D-41C2-8289-4EA72AED965B}" presName="bigChev" presStyleLbl="node1" presStyleIdx="0" presStyleCnt="3"/>
      <dgm:spPr/>
    </dgm:pt>
    <dgm:pt modelId="{420FEB40-6B67-4B0D-B700-F363E1F1F966}" type="pres">
      <dgm:prSet presAssocID="{439339CE-F1B6-4085-A093-564F9D327981}" presName="parTrans" presStyleCnt="0"/>
      <dgm:spPr/>
    </dgm:pt>
    <dgm:pt modelId="{B7B9C9E7-75D6-46AC-A3A0-8979E7A03065}" type="pres">
      <dgm:prSet presAssocID="{5DD25D08-6447-4077-92DA-6A1058513522}" presName="node" presStyleLbl="alignAccFollowNode1" presStyleIdx="0" presStyleCnt="7">
        <dgm:presLayoutVars>
          <dgm:bulletEnabled val="1"/>
        </dgm:presLayoutVars>
      </dgm:prSet>
      <dgm:spPr/>
    </dgm:pt>
    <dgm:pt modelId="{17B1E35F-8F42-41BA-A284-53C166A30D48}" type="pres">
      <dgm:prSet presAssocID="{63EA7CED-1603-41AB-9A43-5E572871A9DD}" presName="sibTrans" presStyleCnt="0"/>
      <dgm:spPr/>
    </dgm:pt>
    <dgm:pt modelId="{B09D7C5E-EB6C-46E9-BABD-570B3CB873E6}" type="pres">
      <dgm:prSet presAssocID="{D5B4298B-FA5C-45FF-8F26-44E46C9AEBE6}" presName="node" presStyleLbl="alignAccFollowNode1" presStyleIdx="1" presStyleCnt="7">
        <dgm:presLayoutVars>
          <dgm:bulletEnabled val="1"/>
        </dgm:presLayoutVars>
      </dgm:prSet>
      <dgm:spPr/>
    </dgm:pt>
    <dgm:pt modelId="{F9254844-1A27-40A1-B2EE-C5E7D4BADA1A}" type="pres">
      <dgm:prSet presAssocID="{AECD5BCD-660D-4510-9C63-4BB22B73BF78}" presName="sibTrans" presStyleCnt="0"/>
      <dgm:spPr/>
    </dgm:pt>
    <dgm:pt modelId="{7A42A0EF-D99F-43BA-84E8-DDC6D6AB23A0}" type="pres">
      <dgm:prSet presAssocID="{ED68D98B-344A-42DB-8B77-B9037AA9E0BD}" presName="node" presStyleLbl="alignAccFollowNode1" presStyleIdx="2" presStyleCnt="7">
        <dgm:presLayoutVars>
          <dgm:bulletEnabled val="1"/>
        </dgm:presLayoutVars>
      </dgm:prSet>
      <dgm:spPr/>
    </dgm:pt>
    <dgm:pt modelId="{FDF5639E-9C3D-4E3A-B58E-2F330BEFC16E}" type="pres">
      <dgm:prSet presAssocID="{5D6FFC73-8F9D-41C2-8289-4EA72AED965B}" presName="vSp" presStyleCnt="0"/>
      <dgm:spPr/>
    </dgm:pt>
    <dgm:pt modelId="{B9BD47E4-5ABF-42ED-AC78-F37B398BF6D5}" type="pres">
      <dgm:prSet presAssocID="{660A503D-AA76-4E3E-835E-C441CB564AEA}" presName="horFlow" presStyleCnt="0"/>
      <dgm:spPr/>
    </dgm:pt>
    <dgm:pt modelId="{B113DC04-2C59-4C83-A5E9-34AEF3AA780A}" type="pres">
      <dgm:prSet presAssocID="{660A503D-AA76-4E3E-835E-C441CB564AEA}" presName="bigChev" presStyleLbl="node1" presStyleIdx="1" presStyleCnt="3"/>
      <dgm:spPr/>
    </dgm:pt>
    <dgm:pt modelId="{C9219C3C-7D04-4032-B6D5-4AC4CD70D7A2}" type="pres">
      <dgm:prSet presAssocID="{E005D1BE-446D-4365-B311-170B987A029A}" presName="parTrans" presStyleCnt="0"/>
      <dgm:spPr/>
    </dgm:pt>
    <dgm:pt modelId="{36BE60A6-3999-4A38-9856-4EAE0C1D88C6}" type="pres">
      <dgm:prSet presAssocID="{E50C83D1-2675-4A01-B134-BB5F5D075020}" presName="node" presStyleLbl="alignAccFollowNode1" presStyleIdx="3" presStyleCnt="7">
        <dgm:presLayoutVars>
          <dgm:bulletEnabled val="1"/>
        </dgm:presLayoutVars>
      </dgm:prSet>
      <dgm:spPr/>
    </dgm:pt>
    <dgm:pt modelId="{67E78F8D-AC57-4C5A-B308-9C4E160D4361}" type="pres">
      <dgm:prSet presAssocID="{76F6EE15-529C-4359-8C26-3464C0A8304B}" presName="sibTrans" presStyleCnt="0"/>
      <dgm:spPr/>
    </dgm:pt>
    <dgm:pt modelId="{75ADB6EC-2AA1-47CE-A430-9E00EB5725F8}" type="pres">
      <dgm:prSet presAssocID="{BCCB7BA6-D0A1-4D9D-96A0-A629432090F4}" presName="node" presStyleLbl="alignAccFollowNode1" presStyleIdx="4" presStyleCnt="7">
        <dgm:presLayoutVars>
          <dgm:bulletEnabled val="1"/>
        </dgm:presLayoutVars>
      </dgm:prSet>
      <dgm:spPr/>
    </dgm:pt>
    <dgm:pt modelId="{779A14A8-656C-4B46-9CD5-2CE498FFD66F}" type="pres">
      <dgm:prSet presAssocID="{660A503D-AA76-4E3E-835E-C441CB564AEA}" presName="vSp" presStyleCnt="0"/>
      <dgm:spPr/>
    </dgm:pt>
    <dgm:pt modelId="{C2F35A47-7897-4AA2-B291-0C2B6449BAFA}" type="pres">
      <dgm:prSet presAssocID="{DCFD036B-31F0-4850-8C5B-CE3C9B808E0F}" presName="horFlow" presStyleCnt="0"/>
      <dgm:spPr/>
    </dgm:pt>
    <dgm:pt modelId="{B25BB5F3-A64D-490E-98A7-D37D01DA1AD0}" type="pres">
      <dgm:prSet presAssocID="{DCFD036B-31F0-4850-8C5B-CE3C9B808E0F}" presName="bigChev" presStyleLbl="node1" presStyleIdx="2" presStyleCnt="3"/>
      <dgm:spPr/>
    </dgm:pt>
    <dgm:pt modelId="{C4250E83-7C0B-4047-8D5F-B283C8FBDC0F}" type="pres">
      <dgm:prSet presAssocID="{4446C363-37F1-4B43-B88D-EDD2907614DB}" presName="parTrans" presStyleCnt="0"/>
      <dgm:spPr/>
    </dgm:pt>
    <dgm:pt modelId="{DF8ABAD4-726A-4C32-8CE1-9FD845090970}" type="pres">
      <dgm:prSet presAssocID="{BCD08494-8D9F-4E26-BA9C-A4C0468071EC}" presName="node" presStyleLbl="alignAccFollowNode1" presStyleIdx="5" presStyleCnt="7">
        <dgm:presLayoutVars>
          <dgm:bulletEnabled val="1"/>
        </dgm:presLayoutVars>
      </dgm:prSet>
      <dgm:spPr/>
    </dgm:pt>
    <dgm:pt modelId="{6AD44F4C-47DF-4D3B-BD17-5A8CCE986DF6}" type="pres">
      <dgm:prSet presAssocID="{F19AC6DB-159F-424F-BED2-6442ABAFC2C3}" presName="sibTrans" presStyleCnt="0"/>
      <dgm:spPr/>
    </dgm:pt>
    <dgm:pt modelId="{A3264350-9DCC-4626-BF94-F8D2FB15C34B}" type="pres">
      <dgm:prSet presAssocID="{AF72A832-DE76-4E6F-89B2-61A491FAEB8A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D48AD303-7564-4335-B0E9-582D11DEBE92}" type="presOf" srcId="{BCD08494-8D9F-4E26-BA9C-A4C0468071EC}" destId="{DF8ABAD4-726A-4C32-8CE1-9FD845090970}" srcOrd="0" destOrd="0" presId="urn:microsoft.com/office/officeart/2005/8/layout/lProcess3"/>
    <dgm:cxn modelId="{7BA1081B-FE97-4CB4-8015-3D9CF822C3E3}" srcId="{DCFD036B-31F0-4850-8C5B-CE3C9B808E0F}" destId="{BCD08494-8D9F-4E26-BA9C-A4C0468071EC}" srcOrd="0" destOrd="0" parTransId="{4446C363-37F1-4B43-B88D-EDD2907614DB}" sibTransId="{F19AC6DB-159F-424F-BED2-6442ABAFC2C3}"/>
    <dgm:cxn modelId="{BCA4FC1E-071D-4C1E-8251-CE57299FD3B7}" type="presOf" srcId="{D5B4298B-FA5C-45FF-8F26-44E46C9AEBE6}" destId="{B09D7C5E-EB6C-46E9-BABD-570B3CB873E6}" srcOrd="0" destOrd="0" presId="urn:microsoft.com/office/officeart/2005/8/layout/lProcess3"/>
    <dgm:cxn modelId="{512A9424-8A3D-4844-AB40-993D4D320E12}" srcId="{01A0FBA8-CCF6-4B28-9994-7A4147CAFEFA}" destId="{660A503D-AA76-4E3E-835E-C441CB564AEA}" srcOrd="1" destOrd="0" parTransId="{9329F908-7A4D-4C4E-9533-7848F3169818}" sibTransId="{EFA193D1-A595-47DB-9C9F-FAE1C1625A16}"/>
    <dgm:cxn modelId="{753D9F28-310A-4000-91C4-FEA00E5A5EEF}" type="presOf" srcId="{01A0FBA8-CCF6-4B28-9994-7A4147CAFEFA}" destId="{811E7137-7EE4-4EB6-A2ED-7012006098A0}" srcOrd="0" destOrd="0" presId="urn:microsoft.com/office/officeart/2005/8/layout/lProcess3"/>
    <dgm:cxn modelId="{C75CAC31-A0C0-46DB-BA2F-F3F65226C1B5}" type="presOf" srcId="{BCCB7BA6-D0A1-4D9D-96A0-A629432090F4}" destId="{75ADB6EC-2AA1-47CE-A430-9E00EB5725F8}" srcOrd="0" destOrd="0" presId="urn:microsoft.com/office/officeart/2005/8/layout/lProcess3"/>
    <dgm:cxn modelId="{6E8B3D32-8B3A-4162-BB50-702249A27D5F}" srcId="{5D6FFC73-8F9D-41C2-8289-4EA72AED965B}" destId="{ED68D98B-344A-42DB-8B77-B9037AA9E0BD}" srcOrd="2" destOrd="0" parTransId="{2DC8261F-6361-4306-802A-349DFCB38CA5}" sibTransId="{61EA5A6F-D9A5-4E5C-BB86-8E9569401E22}"/>
    <dgm:cxn modelId="{9453065B-3982-4F80-ADA7-FB012B8EEBDF}" srcId="{01A0FBA8-CCF6-4B28-9994-7A4147CAFEFA}" destId="{DCFD036B-31F0-4850-8C5B-CE3C9B808E0F}" srcOrd="2" destOrd="0" parTransId="{50B6714E-560D-4887-9354-3073BECE32BF}" sibTransId="{CEA89CCD-5CDE-40A9-866C-B099514D87D6}"/>
    <dgm:cxn modelId="{49AE3069-6959-4EB0-B234-51C3FF542E57}" type="presOf" srcId="{E50C83D1-2675-4A01-B134-BB5F5D075020}" destId="{36BE60A6-3999-4A38-9856-4EAE0C1D88C6}" srcOrd="0" destOrd="0" presId="urn:microsoft.com/office/officeart/2005/8/layout/lProcess3"/>
    <dgm:cxn modelId="{1A6FA349-D5CF-49F0-9E16-488D72DB2297}" srcId="{5D6FFC73-8F9D-41C2-8289-4EA72AED965B}" destId="{5DD25D08-6447-4077-92DA-6A1058513522}" srcOrd="0" destOrd="0" parTransId="{439339CE-F1B6-4085-A093-564F9D327981}" sibTransId="{63EA7CED-1603-41AB-9A43-5E572871A9DD}"/>
    <dgm:cxn modelId="{3907EB73-35DF-41FA-A71D-1AA1CF232B91}" type="presOf" srcId="{DCFD036B-31F0-4850-8C5B-CE3C9B808E0F}" destId="{B25BB5F3-A64D-490E-98A7-D37D01DA1AD0}" srcOrd="0" destOrd="0" presId="urn:microsoft.com/office/officeart/2005/8/layout/lProcess3"/>
    <dgm:cxn modelId="{E62DE87E-33F1-4B9E-8C0C-375FCAFEA141}" type="presOf" srcId="{ED68D98B-344A-42DB-8B77-B9037AA9E0BD}" destId="{7A42A0EF-D99F-43BA-84E8-DDC6D6AB23A0}" srcOrd="0" destOrd="0" presId="urn:microsoft.com/office/officeart/2005/8/layout/lProcess3"/>
    <dgm:cxn modelId="{057478A2-7A2E-4808-A3C6-3B5708228D15}" srcId="{660A503D-AA76-4E3E-835E-C441CB564AEA}" destId="{BCCB7BA6-D0A1-4D9D-96A0-A629432090F4}" srcOrd="1" destOrd="0" parTransId="{910B1C84-1674-4211-9018-560CD02D1549}" sibTransId="{56CF2902-D4E7-44A3-8648-AB620F4F0FAF}"/>
    <dgm:cxn modelId="{EC37D9C2-B01E-4E05-96C5-6FBF1AB6BFEC}" type="presOf" srcId="{5DD25D08-6447-4077-92DA-6A1058513522}" destId="{B7B9C9E7-75D6-46AC-A3A0-8979E7A03065}" srcOrd="0" destOrd="0" presId="urn:microsoft.com/office/officeart/2005/8/layout/lProcess3"/>
    <dgm:cxn modelId="{420700CF-FB80-4523-8AEA-236B6F0ADE7A}" type="presOf" srcId="{5D6FFC73-8F9D-41C2-8289-4EA72AED965B}" destId="{FA70D59F-28AF-4E38-853B-AFA4A0EA44BC}" srcOrd="0" destOrd="0" presId="urn:microsoft.com/office/officeart/2005/8/layout/lProcess3"/>
    <dgm:cxn modelId="{F16022D2-12A1-4D42-9DBD-6A84B15EAE06}" srcId="{5D6FFC73-8F9D-41C2-8289-4EA72AED965B}" destId="{D5B4298B-FA5C-45FF-8F26-44E46C9AEBE6}" srcOrd="1" destOrd="0" parTransId="{1677AF0D-0C7D-4DE5-9F30-A1BD0AC013C3}" sibTransId="{AECD5BCD-660D-4510-9C63-4BB22B73BF78}"/>
    <dgm:cxn modelId="{180477D9-6964-49FF-A23D-FAA180EE53C5}" type="presOf" srcId="{660A503D-AA76-4E3E-835E-C441CB564AEA}" destId="{B113DC04-2C59-4C83-A5E9-34AEF3AA780A}" srcOrd="0" destOrd="0" presId="urn:microsoft.com/office/officeart/2005/8/layout/lProcess3"/>
    <dgm:cxn modelId="{184730DA-F350-4B76-BD1A-FD07BDCC200D}" srcId="{660A503D-AA76-4E3E-835E-C441CB564AEA}" destId="{E50C83D1-2675-4A01-B134-BB5F5D075020}" srcOrd="0" destOrd="0" parTransId="{E005D1BE-446D-4365-B311-170B987A029A}" sibTransId="{76F6EE15-529C-4359-8C26-3464C0A8304B}"/>
    <dgm:cxn modelId="{345268E0-B31C-441D-8DCB-68D6FCBB0C60}" type="presOf" srcId="{AF72A832-DE76-4E6F-89B2-61A491FAEB8A}" destId="{A3264350-9DCC-4626-BF94-F8D2FB15C34B}" srcOrd="0" destOrd="0" presId="urn:microsoft.com/office/officeart/2005/8/layout/lProcess3"/>
    <dgm:cxn modelId="{C06D73E6-83DC-4A14-9088-EDFFB27889D1}" srcId="{DCFD036B-31F0-4850-8C5B-CE3C9B808E0F}" destId="{AF72A832-DE76-4E6F-89B2-61A491FAEB8A}" srcOrd="1" destOrd="0" parTransId="{238444D5-2B71-4CD8-8F67-70094E8D04F5}" sibTransId="{E6618F43-23EC-4721-B1D7-CCC03269DF85}"/>
    <dgm:cxn modelId="{1CE6FBF9-248E-46B9-9460-64DF3876156A}" srcId="{01A0FBA8-CCF6-4B28-9994-7A4147CAFEFA}" destId="{5D6FFC73-8F9D-41C2-8289-4EA72AED965B}" srcOrd="0" destOrd="0" parTransId="{5B6080E5-2DD7-49C0-97D8-1DB7BF0F6E1A}" sibTransId="{1EE09F16-B626-4BD9-A25F-1E2D41C97010}"/>
    <dgm:cxn modelId="{5E247906-37EA-4F80-A82F-DB0656FE5B22}" type="presParOf" srcId="{811E7137-7EE4-4EB6-A2ED-7012006098A0}" destId="{68B76D02-6429-426F-885D-4C2EF5E618A8}" srcOrd="0" destOrd="0" presId="urn:microsoft.com/office/officeart/2005/8/layout/lProcess3"/>
    <dgm:cxn modelId="{CB7B116B-3EA8-4503-A315-622538E18B8F}" type="presParOf" srcId="{68B76D02-6429-426F-885D-4C2EF5E618A8}" destId="{FA70D59F-28AF-4E38-853B-AFA4A0EA44BC}" srcOrd="0" destOrd="0" presId="urn:microsoft.com/office/officeart/2005/8/layout/lProcess3"/>
    <dgm:cxn modelId="{AFF6D03C-B9E0-44A2-959F-672DFD63F7D2}" type="presParOf" srcId="{68B76D02-6429-426F-885D-4C2EF5E618A8}" destId="{420FEB40-6B67-4B0D-B700-F363E1F1F966}" srcOrd="1" destOrd="0" presId="urn:microsoft.com/office/officeart/2005/8/layout/lProcess3"/>
    <dgm:cxn modelId="{40599454-A808-4584-AA3C-AE748BA418E8}" type="presParOf" srcId="{68B76D02-6429-426F-885D-4C2EF5E618A8}" destId="{B7B9C9E7-75D6-46AC-A3A0-8979E7A03065}" srcOrd="2" destOrd="0" presId="urn:microsoft.com/office/officeart/2005/8/layout/lProcess3"/>
    <dgm:cxn modelId="{FB416BB6-4A26-4E59-B391-EE6E04D1F971}" type="presParOf" srcId="{68B76D02-6429-426F-885D-4C2EF5E618A8}" destId="{17B1E35F-8F42-41BA-A284-53C166A30D48}" srcOrd="3" destOrd="0" presId="urn:microsoft.com/office/officeart/2005/8/layout/lProcess3"/>
    <dgm:cxn modelId="{12BFAB04-DF9B-4611-AC6F-3EF82F67A26A}" type="presParOf" srcId="{68B76D02-6429-426F-885D-4C2EF5E618A8}" destId="{B09D7C5E-EB6C-46E9-BABD-570B3CB873E6}" srcOrd="4" destOrd="0" presId="urn:microsoft.com/office/officeart/2005/8/layout/lProcess3"/>
    <dgm:cxn modelId="{013D87A8-8804-4C5B-9BBB-6F577D343249}" type="presParOf" srcId="{68B76D02-6429-426F-885D-4C2EF5E618A8}" destId="{F9254844-1A27-40A1-B2EE-C5E7D4BADA1A}" srcOrd="5" destOrd="0" presId="urn:microsoft.com/office/officeart/2005/8/layout/lProcess3"/>
    <dgm:cxn modelId="{FA7DB525-8963-481C-B15F-EDF453C2D43A}" type="presParOf" srcId="{68B76D02-6429-426F-885D-4C2EF5E618A8}" destId="{7A42A0EF-D99F-43BA-84E8-DDC6D6AB23A0}" srcOrd="6" destOrd="0" presId="urn:microsoft.com/office/officeart/2005/8/layout/lProcess3"/>
    <dgm:cxn modelId="{58EB3A6B-F6D8-4CA1-96B0-4DFCEB12871A}" type="presParOf" srcId="{811E7137-7EE4-4EB6-A2ED-7012006098A0}" destId="{FDF5639E-9C3D-4E3A-B58E-2F330BEFC16E}" srcOrd="1" destOrd="0" presId="urn:microsoft.com/office/officeart/2005/8/layout/lProcess3"/>
    <dgm:cxn modelId="{6149AFC5-AECE-431C-ABE3-8BE300C7079D}" type="presParOf" srcId="{811E7137-7EE4-4EB6-A2ED-7012006098A0}" destId="{B9BD47E4-5ABF-42ED-AC78-F37B398BF6D5}" srcOrd="2" destOrd="0" presId="urn:microsoft.com/office/officeart/2005/8/layout/lProcess3"/>
    <dgm:cxn modelId="{C5FD5E0F-E0E0-4A1D-AEAB-9C3CA6FE4D4C}" type="presParOf" srcId="{B9BD47E4-5ABF-42ED-AC78-F37B398BF6D5}" destId="{B113DC04-2C59-4C83-A5E9-34AEF3AA780A}" srcOrd="0" destOrd="0" presId="urn:microsoft.com/office/officeart/2005/8/layout/lProcess3"/>
    <dgm:cxn modelId="{DA6B2C2C-E62E-4BAB-B255-7248AAA647F5}" type="presParOf" srcId="{B9BD47E4-5ABF-42ED-AC78-F37B398BF6D5}" destId="{C9219C3C-7D04-4032-B6D5-4AC4CD70D7A2}" srcOrd="1" destOrd="0" presId="urn:microsoft.com/office/officeart/2005/8/layout/lProcess3"/>
    <dgm:cxn modelId="{BE12516E-868C-43E3-911C-AB45E6F67D08}" type="presParOf" srcId="{B9BD47E4-5ABF-42ED-AC78-F37B398BF6D5}" destId="{36BE60A6-3999-4A38-9856-4EAE0C1D88C6}" srcOrd="2" destOrd="0" presId="urn:microsoft.com/office/officeart/2005/8/layout/lProcess3"/>
    <dgm:cxn modelId="{1D042D38-DAEF-401B-B874-E2F41AFECF27}" type="presParOf" srcId="{B9BD47E4-5ABF-42ED-AC78-F37B398BF6D5}" destId="{67E78F8D-AC57-4C5A-B308-9C4E160D4361}" srcOrd="3" destOrd="0" presId="urn:microsoft.com/office/officeart/2005/8/layout/lProcess3"/>
    <dgm:cxn modelId="{796B32DD-34E8-429D-9610-E752AAA70FAB}" type="presParOf" srcId="{B9BD47E4-5ABF-42ED-AC78-F37B398BF6D5}" destId="{75ADB6EC-2AA1-47CE-A430-9E00EB5725F8}" srcOrd="4" destOrd="0" presId="urn:microsoft.com/office/officeart/2005/8/layout/lProcess3"/>
    <dgm:cxn modelId="{F1B68BD9-5121-4530-ACFF-CCDC26323CE0}" type="presParOf" srcId="{811E7137-7EE4-4EB6-A2ED-7012006098A0}" destId="{779A14A8-656C-4B46-9CD5-2CE498FFD66F}" srcOrd="3" destOrd="0" presId="urn:microsoft.com/office/officeart/2005/8/layout/lProcess3"/>
    <dgm:cxn modelId="{AE823E94-F022-4092-A559-BC29620855C3}" type="presParOf" srcId="{811E7137-7EE4-4EB6-A2ED-7012006098A0}" destId="{C2F35A47-7897-4AA2-B291-0C2B6449BAFA}" srcOrd="4" destOrd="0" presId="urn:microsoft.com/office/officeart/2005/8/layout/lProcess3"/>
    <dgm:cxn modelId="{48FDBA1A-4FCA-4B22-861A-7E773295E5B7}" type="presParOf" srcId="{C2F35A47-7897-4AA2-B291-0C2B6449BAFA}" destId="{B25BB5F3-A64D-490E-98A7-D37D01DA1AD0}" srcOrd="0" destOrd="0" presId="urn:microsoft.com/office/officeart/2005/8/layout/lProcess3"/>
    <dgm:cxn modelId="{75A4C6E5-A44B-41EF-AC5B-FB0FB2A899B7}" type="presParOf" srcId="{C2F35A47-7897-4AA2-B291-0C2B6449BAFA}" destId="{C4250E83-7C0B-4047-8D5F-B283C8FBDC0F}" srcOrd="1" destOrd="0" presId="urn:microsoft.com/office/officeart/2005/8/layout/lProcess3"/>
    <dgm:cxn modelId="{0F7DE97B-B509-4564-945B-3E261F0AF9E2}" type="presParOf" srcId="{C2F35A47-7897-4AA2-B291-0C2B6449BAFA}" destId="{DF8ABAD4-726A-4C32-8CE1-9FD845090970}" srcOrd="2" destOrd="0" presId="urn:microsoft.com/office/officeart/2005/8/layout/lProcess3"/>
    <dgm:cxn modelId="{831A1C22-6245-4CF9-94CD-A3ECDB786ECC}" type="presParOf" srcId="{C2F35A47-7897-4AA2-B291-0C2B6449BAFA}" destId="{6AD44F4C-47DF-4D3B-BD17-5A8CCE986DF6}" srcOrd="3" destOrd="0" presId="urn:microsoft.com/office/officeart/2005/8/layout/lProcess3"/>
    <dgm:cxn modelId="{773AAD54-856A-4971-86C7-96D91F692340}" type="presParOf" srcId="{C2F35A47-7897-4AA2-B291-0C2B6449BAFA}" destId="{A3264350-9DCC-4626-BF94-F8D2FB15C34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0FBA8-CCF6-4B28-9994-7A4147CAFEFA}" type="doc">
      <dgm:prSet loTypeId="urn:microsoft.com/office/officeart/2005/8/layout/lProcess3" loCatId="process" qsTypeId="urn:microsoft.com/office/officeart/2005/8/quickstyle/simple1" qsCatId="simple" csTypeId="urn:microsoft.com/office/officeart/2005/8/colors/accent4_4" csCatId="accent4" phldr="1"/>
      <dgm:spPr/>
    </dgm:pt>
    <dgm:pt modelId="{5D6FFC73-8F9D-41C2-8289-4EA72AED965B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Read</a:t>
          </a:r>
          <a:r>
            <a:rPr lang="en-GB" b="0" i="0" u="none" strike="noStrike" cap="none" baseline="0" noProof="0">
              <a:latin typeface="Arial Nova Light"/>
            </a:rPr>
            <a:t> dataset</a:t>
          </a:r>
          <a:endParaRPr lang="en-GB"/>
        </a:p>
      </dgm:t>
    </dgm:pt>
    <dgm:pt modelId="{5B6080E5-2DD7-49C0-97D8-1DB7BF0F6E1A}" type="parTrans" cxnId="{1CE6FBF9-248E-46B9-9460-64DF3876156A}">
      <dgm:prSet/>
      <dgm:spPr/>
      <dgm:t>
        <a:bodyPr/>
        <a:lstStyle/>
        <a:p>
          <a:endParaRPr lang="en-GB"/>
        </a:p>
      </dgm:t>
    </dgm:pt>
    <dgm:pt modelId="{1EE09F16-B626-4BD9-A25F-1E2D41C97010}" type="sibTrans" cxnId="{1CE6FBF9-248E-46B9-9460-64DF3876156A}">
      <dgm:prSet/>
      <dgm:spPr/>
      <dgm:t>
        <a:bodyPr/>
        <a:lstStyle/>
        <a:p>
          <a:endParaRPr lang="en-GB"/>
        </a:p>
      </dgm:t>
    </dgm:pt>
    <dgm:pt modelId="{5DD25D08-6447-4077-92DA-6A1058513522}">
      <dgm:prSet phldrT="[Text]" phldr="0"/>
      <dgm:spPr/>
      <dgm:t>
        <a:bodyPr/>
        <a:lstStyle/>
        <a:p>
          <a:pPr rtl="0"/>
          <a:r>
            <a:rPr lang="en-GB">
              <a:latin typeface="Arial Nova Light"/>
            </a:rPr>
            <a:t>Declare feature &amp; target vars.</a:t>
          </a:r>
        </a:p>
      </dgm:t>
    </dgm:pt>
    <dgm:pt modelId="{439339CE-F1B6-4085-A093-564F9D327981}" type="parTrans" cxnId="{1A6FA349-D5CF-49F0-9E16-488D72DB2297}">
      <dgm:prSet/>
      <dgm:spPr/>
      <dgm:t>
        <a:bodyPr/>
        <a:lstStyle/>
        <a:p>
          <a:endParaRPr lang="en-GB"/>
        </a:p>
      </dgm:t>
    </dgm:pt>
    <dgm:pt modelId="{63EA7CED-1603-41AB-9A43-5E572871A9DD}" type="sibTrans" cxnId="{1A6FA349-D5CF-49F0-9E16-488D72DB2297}">
      <dgm:prSet/>
      <dgm:spPr/>
      <dgm:t>
        <a:bodyPr/>
        <a:lstStyle/>
        <a:p>
          <a:endParaRPr lang="en-GB"/>
        </a:p>
      </dgm:t>
    </dgm:pt>
    <dgm:pt modelId="{D5B4298B-FA5C-45FF-8F26-44E46C9AEBE6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Encode categorical features</a:t>
          </a:r>
        </a:p>
      </dgm:t>
    </dgm:pt>
    <dgm:pt modelId="{1677AF0D-0C7D-4DE5-9F30-A1BD0AC013C3}" type="parTrans" cxnId="{F16022D2-12A1-4D42-9DBD-6A84B15EAE06}">
      <dgm:prSet/>
      <dgm:spPr/>
      <dgm:t>
        <a:bodyPr/>
        <a:lstStyle/>
        <a:p>
          <a:endParaRPr lang="en-US"/>
        </a:p>
      </dgm:t>
    </dgm:pt>
    <dgm:pt modelId="{AECD5BCD-660D-4510-9C63-4BB22B73BF78}" type="sibTrans" cxnId="{F16022D2-12A1-4D42-9DBD-6A84B15EAE06}">
      <dgm:prSet/>
      <dgm:spPr/>
      <dgm:t>
        <a:bodyPr/>
        <a:lstStyle/>
        <a:p>
          <a:endParaRPr lang="en-US"/>
        </a:p>
      </dgm:t>
    </dgm:pt>
    <dgm:pt modelId="{ED68D98B-344A-42DB-8B77-B9037AA9E0BD}">
      <dgm:prSet phldr="0"/>
      <dgm:spPr/>
      <dgm:t>
        <a:bodyPr/>
        <a:lstStyle/>
        <a:p>
          <a:r>
            <a:rPr lang="en-GB">
              <a:latin typeface="Arial Nova Light"/>
            </a:rPr>
            <a:t>Oversampling data (SMOTE)</a:t>
          </a:r>
          <a:endParaRPr lang="en-GB"/>
        </a:p>
      </dgm:t>
    </dgm:pt>
    <dgm:pt modelId="{2DC8261F-6361-4306-802A-349DFCB38CA5}" type="parTrans" cxnId="{6E8B3D32-8B3A-4162-BB50-702249A27D5F}">
      <dgm:prSet/>
      <dgm:spPr/>
      <dgm:t>
        <a:bodyPr/>
        <a:lstStyle/>
        <a:p>
          <a:endParaRPr lang="en-US"/>
        </a:p>
      </dgm:t>
    </dgm:pt>
    <dgm:pt modelId="{61EA5A6F-D9A5-4E5C-BB86-8E9569401E22}" type="sibTrans" cxnId="{6E8B3D32-8B3A-4162-BB50-702249A27D5F}">
      <dgm:prSet/>
      <dgm:spPr/>
      <dgm:t>
        <a:bodyPr/>
        <a:lstStyle/>
        <a:p>
          <a:endParaRPr lang="en-US"/>
        </a:p>
      </dgm:t>
    </dgm:pt>
    <dgm:pt modelId="{660A503D-AA76-4E3E-835E-C441CB564AEA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Split train/test set</a:t>
          </a:r>
        </a:p>
      </dgm:t>
    </dgm:pt>
    <dgm:pt modelId="{9329F908-7A4D-4C4E-9533-7848F3169818}" type="parTrans" cxnId="{512A9424-8A3D-4844-AB40-993D4D320E12}">
      <dgm:prSet/>
      <dgm:spPr/>
      <dgm:t>
        <a:bodyPr/>
        <a:lstStyle/>
        <a:p>
          <a:endParaRPr lang="en-US"/>
        </a:p>
      </dgm:t>
    </dgm:pt>
    <dgm:pt modelId="{EFA193D1-A595-47DB-9C9F-FAE1C1625A16}" type="sibTrans" cxnId="{512A9424-8A3D-4844-AB40-993D4D320E12}">
      <dgm:prSet/>
      <dgm:spPr/>
      <dgm:t>
        <a:bodyPr/>
        <a:lstStyle/>
        <a:p>
          <a:endParaRPr lang="en-GB"/>
        </a:p>
      </dgm:t>
    </dgm:pt>
    <dgm:pt modelId="{E50C83D1-2675-4A01-B134-BB5F5D075020}">
      <dgm:prSet phldr="0"/>
      <dgm:spPr/>
      <dgm:t>
        <a:bodyPr/>
        <a:lstStyle/>
        <a:p>
          <a:r>
            <a:rPr lang="en-GB">
              <a:latin typeface="Arial Nova Light"/>
            </a:rPr>
            <a:t>Train/test models</a:t>
          </a:r>
          <a:endParaRPr lang="en-GB"/>
        </a:p>
      </dgm:t>
    </dgm:pt>
    <dgm:pt modelId="{E005D1BE-446D-4365-B311-170B987A029A}" type="parTrans" cxnId="{184730DA-F350-4B76-BD1A-FD07BDCC200D}">
      <dgm:prSet/>
      <dgm:spPr/>
      <dgm:t>
        <a:bodyPr/>
        <a:lstStyle/>
        <a:p>
          <a:endParaRPr lang="en-US"/>
        </a:p>
      </dgm:t>
    </dgm:pt>
    <dgm:pt modelId="{76F6EE15-529C-4359-8C26-3464C0A8304B}" type="sibTrans" cxnId="{184730DA-F350-4B76-BD1A-FD07BDCC200D}">
      <dgm:prSet/>
      <dgm:spPr/>
      <dgm:t>
        <a:bodyPr/>
        <a:lstStyle/>
        <a:p>
          <a:endParaRPr lang="en-US"/>
        </a:p>
      </dgm:t>
    </dgm:pt>
    <dgm:pt modelId="{BCCB7BA6-D0A1-4D9D-96A0-A629432090F4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Cross-validation</a:t>
          </a:r>
        </a:p>
      </dgm:t>
    </dgm:pt>
    <dgm:pt modelId="{910B1C84-1674-4211-9018-560CD02D1549}" type="parTrans" cxnId="{057478A2-7A2E-4808-A3C6-3B5708228D15}">
      <dgm:prSet/>
      <dgm:spPr/>
      <dgm:t>
        <a:bodyPr/>
        <a:lstStyle/>
        <a:p>
          <a:endParaRPr lang="en-US"/>
        </a:p>
      </dgm:t>
    </dgm:pt>
    <dgm:pt modelId="{56CF2902-D4E7-44A3-8648-AB620F4F0FAF}" type="sibTrans" cxnId="{057478A2-7A2E-4808-A3C6-3B5708228D15}">
      <dgm:prSet/>
      <dgm:spPr/>
      <dgm:t>
        <a:bodyPr/>
        <a:lstStyle/>
        <a:p>
          <a:endParaRPr lang="en-GB"/>
        </a:p>
      </dgm:t>
    </dgm:pt>
    <dgm:pt modelId="{DCFD036B-31F0-4850-8C5B-CE3C9B808E0F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Evaluate result</a:t>
          </a:r>
        </a:p>
      </dgm:t>
    </dgm:pt>
    <dgm:pt modelId="{50B6714E-560D-4887-9354-3073BECE32BF}" type="parTrans" cxnId="{9453065B-3982-4F80-ADA7-FB012B8EEBDF}">
      <dgm:prSet/>
      <dgm:spPr/>
      <dgm:t>
        <a:bodyPr/>
        <a:lstStyle/>
        <a:p>
          <a:endParaRPr lang="en-US"/>
        </a:p>
      </dgm:t>
    </dgm:pt>
    <dgm:pt modelId="{CEA89CCD-5CDE-40A9-866C-B099514D87D6}" type="sibTrans" cxnId="{9453065B-3982-4F80-ADA7-FB012B8EEBDF}">
      <dgm:prSet/>
      <dgm:spPr/>
      <dgm:t>
        <a:bodyPr/>
        <a:lstStyle/>
        <a:p>
          <a:endParaRPr lang="en-US"/>
        </a:p>
      </dgm:t>
    </dgm:pt>
    <dgm:pt modelId="{BCD08494-8D9F-4E26-BA9C-A4C0468071EC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Classification report</a:t>
          </a:r>
        </a:p>
      </dgm:t>
    </dgm:pt>
    <dgm:pt modelId="{4446C363-37F1-4B43-B88D-EDD2907614DB}" type="parTrans" cxnId="{7BA1081B-FE97-4CB4-8015-3D9CF822C3E3}">
      <dgm:prSet/>
      <dgm:spPr/>
      <dgm:t>
        <a:bodyPr/>
        <a:lstStyle/>
        <a:p>
          <a:endParaRPr lang="en-US"/>
        </a:p>
      </dgm:t>
    </dgm:pt>
    <dgm:pt modelId="{F19AC6DB-159F-424F-BED2-6442ABAFC2C3}" type="sibTrans" cxnId="{7BA1081B-FE97-4CB4-8015-3D9CF822C3E3}">
      <dgm:prSet/>
      <dgm:spPr/>
      <dgm:t>
        <a:bodyPr/>
        <a:lstStyle/>
        <a:p>
          <a:endParaRPr lang="en-US"/>
        </a:p>
      </dgm:t>
    </dgm:pt>
    <dgm:pt modelId="{AF72A832-DE76-4E6F-89B2-61A491FAEB8A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Log Loss</a:t>
          </a:r>
        </a:p>
      </dgm:t>
    </dgm:pt>
    <dgm:pt modelId="{238444D5-2B71-4CD8-8F67-70094E8D04F5}" type="parTrans" cxnId="{C06D73E6-83DC-4A14-9088-EDFFB27889D1}">
      <dgm:prSet/>
      <dgm:spPr/>
      <dgm:t>
        <a:bodyPr/>
        <a:lstStyle/>
        <a:p>
          <a:endParaRPr lang="en-US"/>
        </a:p>
      </dgm:t>
    </dgm:pt>
    <dgm:pt modelId="{E6618F43-23EC-4721-B1D7-CCC03269DF85}" type="sibTrans" cxnId="{C06D73E6-83DC-4A14-9088-EDFFB27889D1}">
      <dgm:prSet/>
      <dgm:spPr/>
      <dgm:t>
        <a:bodyPr/>
        <a:lstStyle/>
        <a:p>
          <a:endParaRPr lang="en-US"/>
        </a:p>
      </dgm:t>
    </dgm:pt>
    <dgm:pt modelId="{DE4DB37C-1306-41A3-AF3B-2E264E1003B6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Visualize result</a:t>
          </a:r>
        </a:p>
      </dgm:t>
    </dgm:pt>
    <dgm:pt modelId="{9382B390-6CC4-4BE5-B9CA-5DB133978CF8}" type="parTrans" cxnId="{40DB3058-5154-4248-98C4-AF2D259BCBA9}">
      <dgm:prSet/>
      <dgm:spPr/>
      <dgm:t>
        <a:bodyPr/>
        <a:lstStyle/>
        <a:p>
          <a:endParaRPr lang="en-US"/>
        </a:p>
      </dgm:t>
    </dgm:pt>
    <dgm:pt modelId="{0C488217-8320-4666-80F4-DB7D170D0802}" type="sibTrans" cxnId="{40DB3058-5154-4248-98C4-AF2D259BCBA9}">
      <dgm:prSet/>
      <dgm:spPr/>
      <dgm:t>
        <a:bodyPr/>
        <a:lstStyle/>
        <a:p>
          <a:endParaRPr lang="en-US"/>
        </a:p>
      </dgm:t>
    </dgm:pt>
    <dgm:pt modelId="{5BD2E3D1-C14B-4735-A96C-CC2CF7AF56B7}">
      <dgm:prSet phldr="0"/>
      <dgm:spPr/>
      <dgm:t>
        <a:bodyPr/>
        <a:lstStyle/>
        <a:p>
          <a:pPr rtl="0"/>
          <a:r>
            <a:rPr lang="en-GB"/>
            <a:t>Confusion matrix</a:t>
          </a:r>
          <a:endParaRPr lang="en-GB">
            <a:latin typeface="Arial Nova Light"/>
          </a:endParaRPr>
        </a:p>
      </dgm:t>
    </dgm:pt>
    <dgm:pt modelId="{1FAD10F1-2075-4F62-8A09-52CDD0059665}" type="parTrans" cxnId="{49D73688-06EE-44BF-B496-8141CAF66EFB}">
      <dgm:prSet/>
      <dgm:spPr/>
      <dgm:t>
        <a:bodyPr/>
        <a:lstStyle/>
        <a:p>
          <a:endParaRPr lang="en-US"/>
        </a:p>
      </dgm:t>
    </dgm:pt>
    <dgm:pt modelId="{65AA30B1-F27D-49F3-B325-7E1026336653}" type="sibTrans" cxnId="{49D73688-06EE-44BF-B496-8141CAF66EFB}">
      <dgm:prSet/>
      <dgm:spPr/>
      <dgm:t>
        <a:bodyPr/>
        <a:lstStyle/>
        <a:p>
          <a:endParaRPr lang="en-US"/>
        </a:p>
      </dgm:t>
    </dgm:pt>
    <dgm:pt modelId="{D511FDBA-5B6E-43AD-9361-D3FBFE918E44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ROC curve</a:t>
          </a:r>
        </a:p>
      </dgm:t>
    </dgm:pt>
    <dgm:pt modelId="{445589B9-66F7-44A2-9470-AE95FB707848}" type="parTrans" cxnId="{0107AE71-5751-4C80-B2D5-DFF1F62073B9}">
      <dgm:prSet/>
      <dgm:spPr/>
      <dgm:t>
        <a:bodyPr/>
        <a:lstStyle/>
        <a:p>
          <a:endParaRPr lang="en-US"/>
        </a:p>
      </dgm:t>
    </dgm:pt>
    <dgm:pt modelId="{50B3AB4C-08B8-493C-8FEA-B8432EE83CAF}" type="sibTrans" cxnId="{0107AE71-5751-4C80-B2D5-DFF1F62073B9}">
      <dgm:prSet/>
      <dgm:spPr/>
      <dgm:t>
        <a:bodyPr/>
        <a:lstStyle/>
        <a:p>
          <a:endParaRPr lang="en-US"/>
        </a:p>
      </dgm:t>
    </dgm:pt>
    <dgm:pt modelId="{716DFA67-E0AC-4DF8-BA5C-7DC97560E0D0}">
      <dgm:prSet phldr="0"/>
      <dgm:spPr/>
      <dgm:t>
        <a:bodyPr/>
        <a:lstStyle/>
        <a:p>
          <a:pPr rtl="0"/>
          <a:r>
            <a:rPr lang="en-GB">
              <a:latin typeface="Arial Nova Light"/>
            </a:rPr>
            <a:t>PR curve</a:t>
          </a:r>
        </a:p>
      </dgm:t>
    </dgm:pt>
    <dgm:pt modelId="{A1B03375-5D09-4CC5-930E-0CBC7347914E}" type="parTrans" cxnId="{28AFF911-ED44-4A2E-B6D8-6DEC705BF22C}">
      <dgm:prSet/>
      <dgm:spPr/>
      <dgm:t>
        <a:bodyPr/>
        <a:lstStyle/>
        <a:p>
          <a:endParaRPr lang="en-US"/>
        </a:p>
      </dgm:t>
    </dgm:pt>
    <dgm:pt modelId="{75E1C9D9-E8C4-4A1D-956C-A1A2B7705801}" type="sibTrans" cxnId="{28AFF911-ED44-4A2E-B6D8-6DEC705BF22C}">
      <dgm:prSet/>
      <dgm:spPr/>
      <dgm:t>
        <a:bodyPr/>
        <a:lstStyle/>
        <a:p>
          <a:endParaRPr lang="en-US"/>
        </a:p>
      </dgm:t>
    </dgm:pt>
    <dgm:pt modelId="{811E7137-7EE4-4EB6-A2ED-7012006098A0}" type="pres">
      <dgm:prSet presAssocID="{01A0FBA8-CCF6-4B28-9994-7A4147CAFE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8B76D02-6429-426F-885D-4C2EF5E618A8}" type="pres">
      <dgm:prSet presAssocID="{5D6FFC73-8F9D-41C2-8289-4EA72AED965B}" presName="horFlow" presStyleCnt="0"/>
      <dgm:spPr/>
    </dgm:pt>
    <dgm:pt modelId="{FA70D59F-28AF-4E38-853B-AFA4A0EA44BC}" type="pres">
      <dgm:prSet presAssocID="{5D6FFC73-8F9D-41C2-8289-4EA72AED965B}" presName="bigChev" presStyleLbl="node1" presStyleIdx="0" presStyleCnt="4"/>
      <dgm:spPr/>
    </dgm:pt>
    <dgm:pt modelId="{420FEB40-6B67-4B0D-B700-F363E1F1F966}" type="pres">
      <dgm:prSet presAssocID="{439339CE-F1B6-4085-A093-564F9D327981}" presName="parTrans" presStyleCnt="0"/>
      <dgm:spPr/>
    </dgm:pt>
    <dgm:pt modelId="{B7B9C9E7-75D6-46AC-A3A0-8979E7A03065}" type="pres">
      <dgm:prSet presAssocID="{5DD25D08-6447-4077-92DA-6A1058513522}" presName="node" presStyleLbl="alignAccFollowNode1" presStyleIdx="0" presStyleCnt="10">
        <dgm:presLayoutVars>
          <dgm:bulletEnabled val="1"/>
        </dgm:presLayoutVars>
      </dgm:prSet>
      <dgm:spPr/>
    </dgm:pt>
    <dgm:pt modelId="{17B1E35F-8F42-41BA-A284-53C166A30D48}" type="pres">
      <dgm:prSet presAssocID="{63EA7CED-1603-41AB-9A43-5E572871A9DD}" presName="sibTrans" presStyleCnt="0"/>
      <dgm:spPr/>
    </dgm:pt>
    <dgm:pt modelId="{B09D7C5E-EB6C-46E9-BABD-570B3CB873E6}" type="pres">
      <dgm:prSet presAssocID="{D5B4298B-FA5C-45FF-8F26-44E46C9AEBE6}" presName="node" presStyleLbl="alignAccFollowNode1" presStyleIdx="1" presStyleCnt="10">
        <dgm:presLayoutVars>
          <dgm:bulletEnabled val="1"/>
        </dgm:presLayoutVars>
      </dgm:prSet>
      <dgm:spPr/>
    </dgm:pt>
    <dgm:pt modelId="{F9254844-1A27-40A1-B2EE-C5E7D4BADA1A}" type="pres">
      <dgm:prSet presAssocID="{AECD5BCD-660D-4510-9C63-4BB22B73BF78}" presName="sibTrans" presStyleCnt="0"/>
      <dgm:spPr/>
    </dgm:pt>
    <dgm:pt modelId="{7A42A0EF-D99F-43BA-84E8-DDC6D6AB23A0}" type="pres">
      <dgm:prSet presAssocID="{ED68D98B-344A-42DB-8B77-B9037AA9E0BD}" presName="node" presStyleLbl="alignAccFollowNode1" presStyleIdx="2" presStyleCnt="10">
        <dgm:presLayoutVars>
          <dgm:bulletEnabled val="1"/>
        </dgm:presLayoutVars>
      </dgm:prSet>
      <dgm:spPr/>
    </dgm:pt>
    <dgm:pt modelId="{FDF5639E-9C3D-4E3A-B58E-2F330BEFC16E}" type="pres">
      <dgm:prSet presAssocID="{5D6FFC73-8F9D-41C2-8289-4EA72AED965B}" presName="vSp" presStyleCnt="0"/>
      <dgm:spPr/>
    </dgm:pt>
    <dgm:pt modelId="{B9BD47E4-5ABF-42ED-AC78-F37B398BF6D5}" type="pres">
      <dgm:prSet presAssocID="{660A503D-AA76-4E3E-835E-C441CB564AEA}" presName="horFlow" presStyleCnt="0"/>
      <dgm:spPr/>
    </dgm:pt>
    <dgm:pt modelId="{B113DC04-2C59-4C83-A5E9-34AEF3AA780A}" type="pres">
      <dgm:prSet presAssocID="{660A503D-AA76-4E3E-835E-C441CB564AEA}" presName="bigChev" presStyleLbl="node1" presStyleIdx="1" presStyleCnt="4"/>
      <dgm:spPr/>
    </dgm:pt>
    <dgm:pt modelId="{C9219C3C-7D04-4032-B6D5-4AC4CD70D7A2}" type="pres">
      <dgm:prSet presAssocID="{E005D1BE-446D-4365-B311-170B987A029A}" presName="parTrans" presStyleCnt="0"/>
      <dgm:spPr/>
    </dgm:pt>
    <dgm:pt modelId="{36BE60A6-3999-4A38-9856-4EAE0C1D88C6}" type="pres">
      <dgm:prSet presAssocID="{E50C83D1-2675-4A01-B134-BB5F5D075020}" presName="node" presStyleLbl="alignAccFollowNode1" presStyleIdx="3" presStyleCnt="10">
        <dgm:presLayoutVars>
          <dgm:bulletEnabled val="1"/>
        </dgm:presLayoutVars>
      </dgm:prSet>
      <dgm:spPr/>
    </dgm:pt>
    <dgm:pt modelId="{67E78F8D-AC57-4C5A-B308-9C4E160D4361}" type="pres">
      <dgm:prSet presAssocID="{76F6EE15-529C-4359-8C26-3464C0A8304B}" presName="sibTrans" presStyleCnt="0"/>
      <dgm:spPr/>
    </dgm:pt>
    <dgm:pt modelId="{75ADB6EC-2AA1-47CE-A430-9E00EB5725F8}" type="pres">
      <dgm:prSet presAssocID="{BCCB7BA6-D0A1-4D9D-96A0-A629432090F4}" presName="node" presStyleLbl="alignAccFollowNode1" presStyleIdx="4" presStyleCnt="10">
        <dgm:presLayoutVars>
          <dgm:bulletEnabled val="1"/>
        </dgm:presLayoutVars>
      </dgm:prSet>
      <dgm:spPr/>
    </dgm:pt>
    <dgm:pt modelId="{779A14A8-656C-4B46-9CD5-2CE498FFD66F}" type="pres">
      <dgm:prSet presAssocID="{660A503D-AA76-4E3E-835E-C441CB564AEA}" presName="vSp" presStyleCnt="0"/>
      <dgm:spPr/>
    </dgm:pt>
    <dgm:pt modelId="{C2F35A47-7897-4AA2-B291-0C2B6449BAFA}" type="pres">
      <dgm:prSet presAssocID="{DCFD036B-31F0-4850-8C5B-CE3C9B808E0F}" presName="horFlow" presStyleCnt="0"/>
      <dgm:spPr/>
    </dgm:pt>
    <dgm:pt modelId="{B25BB5F3-A64D-490E-98A7-D37D01DA1AD0}" type="pres">
      <dgm:prSet presAssocID="{DCFD036B-31F0-4850-8C5B-CE3C9B808E0F}" presName="bigChev" presStyleLbl="node1" presStyleIdx="2" presStyleCnt="4"/>
      <dgm:spPr/>
    </dgm:pt>
    <dgm:pt modelId="{C4250E83-7C0B-4047-8D5F-B283C8FBDC0F}" type="pres">
      <dgm:prSet presAssocID="{4446C363-37F1-4B43-B88D-EDD2907614DB}" presName="parTrans" presStyleCnt="0"/>
      <dgm:spPr/>
    </dgm:pt>
    <dgm:pt modelId="{DF8ABAD4-726A-4C32-8CE1-9FD845090970}" type="pres">
      <dgm:prSet presAssocID="{BCD08494-8D9F-4E26-BA9C-A4C0468071EC}" presName="node" presStyleLbl="alignAccFollowNode1" presStyleIdx="5" presStyleCnt="10">
        <dgm:presLayoutVars>
          <dgm:bulletEnabled val="1"/>
        </dgm:presLayoutVars>
      </dgm:prSet>
      <dgm:spPr/>
    </dgm:pt>
    <dgm:pt modelId="{6AD44F4C-47DF-4D3B-BD17-5A8CCE986DF6}" type="pres">
      <dgm:prSet presAssocID="{F19AC6DB-159F-424F-BED2-6442ABAFC2C3}" presName="sibTrans" presStyleCnt="0"/>
      <dgm:spPr/>
    </dgm:pt>
    <dgm:pt modelId="{A3264350-9DCC-4626-BF94-F8D2FB15C34B}" type="pres">
      <dgm:prSet presAssocID="{AF72A832-DE76-4E6F-89B2-61A491FAEB8A}" presName="node" presStyleLbl="alignAccFollowNode1" presStyleIdx="6" presStyleCnt="10">
        <dgm:presLayoutVars>
          <dgm:bulletEnabled val="1"/>
        </dgm:presLayoutVars>
      </dgm:prSet>
      <dgm:spPr/>
    </dgm:pt>
    <dgm:pt modelId="{0F4FC03C-0A09-4B33-B539-148EBF3C088C}" type="pres">
      <dgm:prSet presAssocID="{DCFD036B-31F0-4850-8C5B-CE3C9B808E0F}" presName="vSp" presStyleCnt="0"/>
      <dgm:spPr/>
    </dgm:pt>
    <dgm:pt modelId="{6A08A6E9-EE37-4C20-B954-F2698EEA61BD}" type="pres">
      <dgm:prSet presAssocID="{DE4DB37C-1306-41A3-AF3B-2E264E1003B6}" presName="horFlow" presStyleCnt="0"/>
      <dgm:spPr/>
    </dgm:pt>
    <dgm:pt modelId="{B1EB61BB-33D7-4660-B7F0-73B0B1E57889}" type="pres">
      <dgm:prSet presAssocID="{DE4DB37C-1306-41A3-AF3B-2E264E1003B6}" presName="bigChev" presStyleLbl="node1" presStyleIdx="3" presStyleCnt="4"/>
      <dgm:spPr/>
    </dgm:pt>
    <dgm:pt modelId="{033F3641-CD00-45F0-9719-E7A15EAC0451}" type="pres">
      <dgm:prSet presAssocID="{1FAD10F1-2075-4F62-8A09-52CDD0059665}" presName="parTrans" presStyleCnt="0"/>
      <dgm:spPr/>
    </dgm:pt>
    <dgm:pt modelId="{7F48FE02-CEFB-4A0C-B514-EA6651561515}" type="pres">
      <dgm:prSet presAssocID="{5BD2E3D1-C14B-4735-A96C-CC2CF7AF56B7}" presName="node" presStyleLbl="alignAccFollowNode1" presStyleIdx="7" presStyleCnt="10">
        <dgm:presLayoutVars>
          <dgm:bulletEnabled val="1"/>
        </dgm:presLayoutVars>
      </dgm:prSet>
      <dgm:spPr/>
    </dgm:pt>
    <dgm:pt modelId="{37792A35-2C93-4783-9086-2C0060E3C3EA}" type="pres">
      <dgm:prSet presAssocID="{65AA30B1-F27D-49F3-B325-7E1026336653}" presName="sibTrans" presStyleCnt="0"/>
      <dgm:spPr/>
    </dgm:pt>
    <dgm:pt modelId="{0CB17DD4-639B-465D-85BF-8C53043D328A}" type="pres">
      <dgm:prSet presAssocID="{D511FDBA-5B6E-43AD-9361-D3FBFE918E44}" presName="node" presStyleLbl="alignAccFollowNode1" presStyleIdx="8" presStyleCnt="10">
        <dgm:presLayoutVars>
          <dgm:bulletEnabled val="1"/>
        </dgm:presLayoutVars>
      </dgm:prSet>
      <dgm:spPr/>
    </dgm:pt>
    <dgm:pt modelId="{3946BB52-E3F5-4A25-A617-8D6CED6D1B41}" type="pres">
      <dgm:prSet presAssocID="{50B3AB4C-08B8-493C-8FEA-B8432EE83CAF}" presName="sibTrans" presStyleCnt="0"/>
      <dgm:spPr/>
    </dgm:pt>
    <dgm:pt modelId="{316893C7-3AB6-4F93-933E-CB5A4BCFD570}" type="pres">
      <dgm:prSet presAssocID="{716DFA67-E0AC-4DF8-BA5C-7DC97560E0D0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D48AD303-7564-4335-B0E9-582D11DEBE92}" type="presOf" srcId="{BCD08494-8D9F-4E26-BA9C-A4C0468071EC}" destId="{DF8ABAD4-726A-4C32-8CE1-9FD845090970}" srcOrd="0" destOrd="0" presId="urn:microsoft.com/office/officeart/2005/8/layout/lProcess3"/>
    <dgm:cxn modelId="{66BAEA10-B2A9-4BB4-A399-6AD2554697E6}" type="presOf" srcId="{716DFA67-E0AC-4DF8-BA5C-7DC97560E0D0}" destId="{316893C7-3AB6-4F93-933E-CB5A4BCFD570}" srcOrd="0" destOrd="0" presId="urn:microsoft.com/office/officeart/2005/8/layout/lProcess3"/>
    <dgm:cxn modelId="{28AFF911-ED44-4A2E-B6D8-6DEC705BF22C}" srcId="{DE4DB37C-1306-41A3-AF3B-2E264E1003B6}" destId="{716DFA67-E0AC-4DF8-BA5C-7DC97560E0D0}" srcOrd="2" destOrd="0" parTransId="{A1B03375-5D09-4CC5-930E-0CBC7347914E}" sibTransId="{75E1C9D9-E8C4-4A1D-956C-A1A2B7705801}"/>
    <dgm:cxn modelId="{7BA1081B-FE97-4CB4-8015-3D9CF822C3E3}" srcId="{DCFD036B-31F0-4850-8C5B-CE3C9B808E0F}" destId="{BCD08494-8D9F-4E26-BA9C-A4C0468071EC}" srcOrd="0" destOrd="0" parTransId="{4446C363-37F1-4B43-B88D-EDD2907614DB}" sibTransId="{F19AC6DB-159F-424F-BED2-6442ABAFC2C3}"/>
    <dgm:cxn modelId="{BCA4FC1E-071D-4C1E-8251-CE57299FD3B7}" type="presOf" srcId="{D5B4298B-FA5C-45FF-8F26-44E46C9AEBE6}" destId="{B09D7C5E-EB6C-46E9-BABD-570B3CB873E6}" srcOrd="0" destOrd="0" presId="urn:microsoft.com/office/officeart/2005/8/layout/lProcess3"/>
    <dgm:cxn modelId="{512A9424-8A3D-4844-AB40-993D4D320E12}" srcId="{01A0FBA8-CCF6-4B28-9994-7A4147CAFEFA}" destId="{660A503D-AA76-4E3E-835E-C441CB564AEA}" srcOrd="1" destOrd="0" parTransId="{9329F908-7A4D-4C4E-9533-7848F3169818}" sibTransId="{EFA193D1-A595-47DB-9C9F-FAE1C1625A16}"/>
    <dgm:cxn modelId="{753D9F28-310A-4000-91C4-FEA00E5A5EEF}" type="presOf" srcId="{01A0FBA8-CCF6-4B28-9994-7A4147CAFEFA}" destId="{811E7137-7EE4-4EB6-A2ED-7012006098A0}" srcOrd="0" destOrd="0" presId="urn:microsoft.com/office/officeart/2005/8/layout/lProcess3"/>
    <dgm:cxn modelId="{C75CAC31-A0C0-46DB-BA2F-F3F65226C1B5}" type="presOf" srcId="{BCCB7BA6-D0A1-4D9D-96A0-A629432090F4}" destId="{75ADB6EC-2AA1-47CE-A430-9E00EB5725F8}" srcOrd="0" destOrd="0" presId="urn:microsoft.com/office/officeart/2005/8/layout/lProcess3"/>
    <dgm:cxn modelId="{6E8B3D32-8B3A-4162-BB50-702249A27D5F}" srcId="{5D6FFC73-8F9D-41C2-8289-4EA72AED965B}" destId="{ED68D98B-344A-42DB-8B77-B9037AA9E0BD}" srcOrd="2" destOrd="0" parTransId="{2DC8261F-6361-4306-802A-349DFCB38CA5}" sibTransId="{61EA5A6F-D9A5-4E5C-BB86-8E9569401E22}"/>
    <dgm:cxn modelId="{9453065B-3982-4F80-ADA7-FB012B8EEBDF}" srcId="{01A0FBA8-CCF6-4B28-9994-7A4147CAFEFA}" destId="{DCFD036B-31F0-4850-8C5B-CE3C9B808E0F}" srcOrd="2" destOrd="0" parTransId="{50B6714E-560D-4887-9354-3073BECE32BF}" sibTransId="{CEA89CCD-5CDE-40A9-866C-B099514D87D6}"/>
    <dgm:cxn modelId="{49AE3069-6959-4EB0-B234-51C3FF542E57}" type="presOf" srcId="{E50C83D1-2675-4A01-B134-BB5F5D075020}" destId="{36BE60A6-3999-4A38-9856-4EAE0C1D88C6}" srcOrd="0" destOrd="0" presId="urn:microsoft.com/office/officeart/2005/8/layout/lProcess3"/>
    <dgm:cxn modelId="{1A6FA349-D5CF-49F0-9E16-488D72DB2297}" srcId="{5D6FFC73-8F9D-41C2-8289-4EA72AED965B}" destId="{5DD25D08-6447-4077-92DA-6A1058513522}" srcOrd="0" destOrd="0" parTransId="{439339CE-F1B6-4085-A093-564F9D327981}" sibTransId="{63EA7CED-1603-41AB-9A43-5E572871A9DD}"/>
    <dgm:cxn modelId="{0107AE71-5751-4C80-B2D5-DFF1F62073B9}" srcId="{DE4DB37C-1306-41A3-AF3B-2E264E1003B6}" destId="{D511FDBA-5B6E-43AD-9361-D3FBFE918E44}" srcOrd="1" destOrd="0" parTransId="{445589B9-66F7-44A2-9470-AE95FB707848}" sibTransId="{50B3AB4C-08B8-493C-8FEA-B8432EE83CAF}"/>
    <dgm:cxn modelId="{3907EB73-35DF-41FA-A71D-1AA1CF232B91}" type="presOf" srcId="{DCFD036B-31F0-4850-8C5B-CE3C9B808E0F}" destId="{B25BB5F3-A64D-490E-98A7-D37D01DA1AD0}" srcOrd="0" destOrd="0" presId="urn:microsoft.com/office/officeart/2005/8/layout/lProcess3"/>
    <dgm:cxn modelId="{40DB3058-5154-4248-98C4-AF2D259BCBA9}" srcId="{01A0FBA8-CCF6-4B28-9994-7A4147CAFEFA}" destId="{DE4DB37C-1306-41A3-AF3B-2E264E1003B6}" srcOrd="3" destOrd="0" parTransId="{9382B390-6CC4-4BE5-B9CA-5DB133978CF8}" sibTransId="{0C488217-8320-4666-80F4-DB7D170D0802}"/>
    <dgm:cxn modelId="{81520D79-2DA5-4358-8107-3E3B16D1E1AF}" type="presOf" srcId="{D511FDBA-5B6E-43AD-9361-D3FBFE918E44}" destId="{0CB17DD4-639B-465D-85BF-8C53043D328A}" srcOrd="0" destOrd="0" presId="urn:microsoft.com/office/officeart/2005/8/layout/lProcess3"/>
    <dgm:cxn modelId="{E62DE87E-33F1-4B9E-8C0C-375FCAFEA141}" type="presOf" srcId="{ED68D98B-344A-42DB-8B77-B9037AA9E0BD}" destId="{7A42A0EF-D99F-43BA-84E8-DDC6D6AB23A0}" srcOrd="0" destOrd="0" presId="urn:microsoft.com/office/officeart/2005/8/layout/lProcess3"/>
    <dgm:cxn modelId="{49D73688-06EE-44BF-B496-8141CAF66EFB}" srcId="{DE4DB37C-1306-41A3-AF3B-2E264E1003B6}" destId="{5BD2E3D1-C14B-4735-A96C-CC2CF7AF56B7}" srcOrd="0" destOrd="0" parTransId="{1FAD10F1-2075-4F62-8A09-52CDD0059665}" sibTransId="{65AA30B1-F27D-49F3-B325-7E1026336653}"/>
    <dgm:cxn modelId="{1225078B-1AFF-495F-9F55-36DE3C797032}" type="presOf" srcId="{5BD2E3D1-C14B-4735-A96C-CC2CF7AF56B7}" destId="{7F48FE02-CEFB-4A0C-B514-EA6651561515}" srcOrd="0" destOrd="0" presId="urn:microsoft.com/office/officeart/2005/8/layout/lProcess3"/>
    <dgm:cxn modelId="{057478A2-7A2E-4808-A3C6-3B5708228D15}" srcId="{660A503D-AA76-4E3E-835E-C441CB564AEA}" destId="{BCCB7BA6-D0A1-4D9D-96A0-A629432090F4}" srcOrd="1" destOrd="0" parTransId="{910B1C84-1674-4211-9018-560CD02D1549}" sibTransId="{56CF2902-D4E7-44A3-8648-AB620F4F0FAF}"/>
    <dgm:cxn modelId="{EC37D9C2-B01E-4E05-96C5-6FBF1AB6BFEC}" type="presOf" srcId="{5DD25D08-6447-4077-92DA-6A1058513522}" destId="{B7B9C9E7-75D6-46AC-A3A0-8979E7A03065}" srcOrd="0" destOrd="0" presId="urn:microsoft.com/office/officeart/2005/8/layout/lProcess3"/>
    <dgm:cxn modelId="{420700CF-FB80-4523-8AEA-236B6F0ADE7A}" type="presOf" srcId="{5D6FFC73-8F9D-41C2-8289-4EA72AED965B}" destId="{FA70D59F-28AF-4E38-853B-AFA4A0EA44BC}" srcOrd="0" destOrd="0" presId="urn:microsoft.com/office/officeart/2005/8/layout/lProcess3"/>
    <dgm:cxn modelId="{F16022D2-12A1-4D42-9DBD-6A84B15EAE06}" srcId="{5D6FFC73-8F9D-41C2-8289-4EA72AED965B}" destId="{D5B4298B-FA5C-45FF-8F26-44E46C9AEBE6}" srcOrd="1" destOrd="0" parTransId="{1677AF0D-0C7D-4DE5-9F30-A1BD0AC013C3}" sibTransId="{AECD5BCD-660D-4510-9C63-4BB22B73BF78}"/>
    <dgm:cxn modelId="{180477D9-6964-49FF-A23D-FAA180EE53C5}" type="presOf" srcId="{660A503D-AA76-4E3E-835E-C441CB564AEA}" destId="{B113DC04-2C59-4C83-A5E9-34AEF3AA780A}" srcOrd="0" destOrd="0" presId="urn:microsoft.com/office/officeart/2005/8/layout/lProcess3"/>
    <dgm:cxn modelId="{184730DA-F350-4B76-BD1A-FD07BDCC200D}" srcId="{660A503D-AA76-4E3E-835E-C441CB564AEA}" destId="{E50C83D1-2675-4A01-B134-BB5F5D075020}" srcOrd="0" destOrd="0" parTransId="{E005D1BE-446D-4365-B311-170B987A029A}" sibTransId="{76F6EE15-529C-4359-8C26-3464C0A8304B}"/>
    <dgm:cxn modelId="{345268E0-B31C-441D-8DCB-68D6FCBB0C60}" type="presOf" srcId="{AF72A832-DE76-4E6F-89B2-61A491FAEB8A}" destId="{A3264350-9DCC-4626-BF94-F8D2FB15C34B}" srcOrd="0" destOrd="0" presId="urn:microsoft.com/office/officeart/2005/8/layout/lProcess3"/>
    <dgm:cxn modelId="{C06D73E6-83DC-4A14-9088-EDFFB27889D1}" srcId="{DCFD036B-31F0-4850-8C5B-CE3C9B808E0F}" destId="{AF72A832-DE76-4E6F-89B2-61A491FAEB8A}" srcOrd="1" destOrd="0" parTransId="{238444D5-2B71-4CD8-8F67-70094E8D04F5}" sibTransId="{E6618F43-23EC-4721-B1D7-CCC03269DF85}"/>
    <dgm:cxn modelId="{A34E09F4-8B0D-4CEC-9BF2-6B022FEA977F}" type="presOf" srcId="{DE4DB37C-1306-41A3-AF3B-2E264E1003B6}" destId="{B1EB61BB-33D7-4660-B7F0-73B0B1E57889}" srcOrd="0" destOrd="0" presId="urn:microsoft.com/office/officeart/2005/8/layout/lProcess3"/>
    <dgm:cxn modelId="{1CE6FBF9-248E-46B9-9460-64DF3876156A}" srcId="{01A0FBA8-CCF6-4B28-9994-7A4147CAFEFA}" destId="{5D6FFC73-8F9D-41C2-8289-4EA72AED965B}" srcOrd="0" destOrd="0" parTransId="{5B6080E5-2DD7-49C0-97D8-1DB7BF0F6E1A}" sibTransId="{1EE09F16-B626-4BD9-A25F-1E2D41C97010}"/>
    <dgm:cxn modelId="{5E247906-37EA-4F80-A82F-DB0656FE5B22}" type="presParOf" srcId="{811E7137-7EE4-4EB6-A2ED-7012006098A0}" destId="{68B76D02-6429-426F-885D-4C2EF5E618A8}" srcOrd="0" destOrd="0" presId="urn:microsoft.com/office/officeart/2005/8/layout/lProcess3"/>
    <dgm:cxn modelId="{CB7B116B-3EA8-4503-A315-622538E18B8F}" type="presParOf" srcId="{68B76D02-6429-426F-885D-4C2EF5E618A8}" destId="{FA70D59F-28AF-4E38-853B-AFA4A0EA44BC}" srcOrd="0" destOrd="0" presId="urn:microsoft.com/office/officeart/2005/8/layout/lProcess3"/>
    <dgm:cxn modelId="{AFF6D03C-B9E0-44A2-959F-672DFD63F7D2}" type="presParOf" srcId="{68B76D02-6429-426F-885D-4C2EF5E618A8}" destId="{420FEB40-6B67-4B0D-B700-F363E1F1F966}" srcOrd="1" destOrd="0" presId="urn:microsoft.com/office/officeart/2005/8/layout/lProcess3"/>
    <dgm:cxn modelId="{40599454-A808-4584-AA3C-AE748BA418E8}" type="presParOf" srcId="{68B76D02-6429-426F-885D-4C2EF5E618A8}" destId="{B7B9C9E7-75D6-46AC-A3A0-8979E7A03065}" srcOrd="2" destOrd="0" presId="urn:microsoft.com/office/officeart/2005/8/layout/lProcess3"/>
    <dgm:cxn modelId="{FB416BB6-4A26-4E59-B391-EE6E04D1F971}" type="presParOf" srcId="{68B76D02-6429-426F-885D-4C2EF5E618A8}" destId="{17B1E35F-8F42-41BA-A284-53C166A30D48}" srcOrd="3" destOrd="0" presId="urn:microsoft.com/office/officeart/2005/8/layout/lProcess3"/>
    <dgm:cxn modelId="{12BFAB04-DF9B-4611-AC6F-3EF82F67A26A}" type="presParOf" srcId="{68B76D02-6429-426F-885D-4C2EF5E618A8}" destId="{B09D7C5E-EB6C-46E9-BABD-570B3CB873E6}" srcOrd="4" destOrd="0" presId="urn:microsoft.com/office/officeart/2005/8/layout/lProcess3"/>
    <dgm:cxn modelId="{013D87A8-8804-4C5B-9BBB-6F577D343249}" type="presParOf" srcId="{68B76D02-6429-426F-885D-4C2EF5E618A8}" destId="{F9254844-1A27-40A1-B2EE-C5E7D4BADA1A}" srcOrd="5" destOrd="0" presId="urn:microsoft.com/office/officeart/2005/8/layout/lProcess3"/>
    <dgm:cxn modelId="{FA7DB525-8963-481C-B15F-EDF453C2D43A}" type="presParOf" srcId="{68B76D02-6429-426F-885D-4C2EF5E618A8}" destId="{7A42A0EF-D99F-43BA-84E8-DDC6D6AB23A0}" srcOrd="6" destOrd="0" presId="urn:microsoft.com/office/officeart/2005/8/layout/lProcess3"/>
    <dgm:cxn modelId="{58EB3A6B-F6D8-4CA1-96B0-4DFCEB12871A}" type="presParOf" srcId="{811E7137-7EE4-4EB6-A2ED-7012006098A0}" destId="{FDF5639E-9C3D-4E3A-B58E-2F330BEFC16E}" srcOrd="1" destOrd="0" presId="urn:microsoft.com/office/officeart/2005/8/layout/lProcess3"/>
    <dgm:cxn modelId="{6149AFC5-AECE-431C-ABE3-8BE300C7079D}" type="presParOf" srcId="{811E7137-7EE4-4EB6-A2ED-7012006098A0}" destId="{B9BD47E4-5ABF-42ED-AC78-F37B398BF6D5}" srcOrd="2" destOrd="0" presId="urn:microsoft.com/office/officeart/2005/8/layout/lProcess3"/>
    <dgm:cxn modelId="{C5FD5E0F-E0E0-4A1D-AEAB-9C3CA6FE4D4C}" type="presParOf" srcId="{B9BD47E4-5ABF-42ED-AC78-F37B398BF6D5}" destId="{B113DC04-2C59-4C83-A5E9-34AEF3AA780A}" srcOrd="0" destOrd="0" presId="urn:microsoft.com/office/officeart/2005/8/layout/lProcess3"/>
    <dgm:cxn modelId="{DA6B2C2C-E62E-4BAB-B255-7248AAA647F5}" type="presParOf" srcId="{B9BD47E4-5ABF-42ED-AC78-F37B398BF6D5}" destId="{C9219C3C-7D04-4032-B6D5-4AC4CD70D7A2}" srcOrd="1" destOrd="0" presId="urn:microsoft.com/office/officeart/2005/8/layout/lProcess3"/>
    <dgm:cxn modelId="{BE12516E-868C-43E3-911C-AB45E6F67D08}" type="presParOf" srcId="{B9BD47E4-5ABF-42ED-AC78-F37B398BF6D5}" destId="{36BE60A6-3999-4A38-9856-4EAE0C1D88C6}" srcOrd="2" destOrd="0" presId="urn:microsoft.com/office/officeart/2005/8/layout/lProcess3"/>
    <dgm:cxn modelId="{1D042D38-DAEF-401B-B874-E2F41AFECF27}" type="presParOf" srcId="{B9BD47E4-5ABF-42ED-AC78-F37B398BF6D5}" destId="{67E78F8D-AC57-4C5A-B308-9C4E160D4361}" srcOrd="3" destOrd="0" presId="urn:microsoft.com/office/officeart/2005/8/layout/lProcess3"/>
    <dgm:cxn modelId="{796B32DD-34E8-429D-9610-E752AAA70FAB}" type="presParOf" srcId="{B9BD47E4-5ABF-42ED-AC78-F37B398BF6D5}" destId="{75ADB6EC-2AA1-47CE-A430-9E00EB5725F8}" srcOrd="4" destOrd="0" presId="urn:microsoft.com/office/officeart/2005/8/layout/lProcess3"/>
    <dgm:cxn modelId="{F1B68BD9-5121-4530-ACFF-CCDC26323CE0}" type="presParOf" srcId="{811E7137-7EE4-4EB6-A2ED-7012006098A0}" destId="{779A14A8-656C-4B46-9CD5-2CE498FFD66F}" srcOrd="3" destOrd="0" presId="urn:microsoft.com/office/officeart/2005/8/layout/lProcess3"/>
    <dgm:cxn modelId="{AE823E94-F022-4092-A559-BC29620855C3}" type="presParOf" srcId="{811E7137-7EE4-4EB6-A2ED-7012006098A0}" destId="{C2F35A47-7897-4AA2-B291-0C2B6449BAFA}" srcOrd="4" destOrd="0" presId="urn:microsoft.com/office/officeart/2005/8/layout/lProcess3"/>
    <dgm:cxn modelId="{48FDBA1A-4FCA-4B22-861A-7E773295E5B7}" type="presParOf" srcId="{C2F35A47-7897-4AA2-B291-0C2B6449BAFA}" destId="{B25BB5F3-A64D-490E-98A7-D37D01DA1AD0}" srcOrd="0" destOrd="0" presId="urn:microsoft.com/office/officeart/2005/8/layout/lProcess3"/>
    <dgm:cxn modelId="{75A4C6E5-A44B-41EF-AC5B-FB0FB2A899B7}" type="presParOf" srcId="{C2F35A47-7897-4AA2-B291-0C2B6449BAFA}" destId="{C4250E83-7C0B-4047-8D5F-B283C8FBDC0F}" srcOrd="1" destOrd="0" presId="urn:microsoft.com/office/officeart/2005/8/layout/lProcess3"/>
    <dgm:cxn modelId="{0F7DE97B-B509-4564-945B-3E261F0AF9E2}" type="presParOf" srcId="{C2F35A47-7897-4AA2-B291-0C2B6449BAFA}" destId="{DF8ABAD4-726A-4C32-8CE1-9FD845090970}" srcOrd="2" destOrd="0" presId="urn:microsoft.com/office/officeart/2005/8/layout/lProcess3"/>
    <dgm:cxn modelId="{831A1C22-6245-4CF9-94CD-A3ECDB786ECC}" type="presParOf" srcId="{C2F35A47-7897-4AA2-B291-0C2B6449BAFA}" destId="{6AD44F4C-47DF-4D3B-BD17-5A8CCE986DF6}" srcOrd="3" destOrd="0" presId="urn:microsoft.com/office/officeart/2005/8/layout/lProcess3"/>
    <dgm:cxn modelId="{773AAD54-856A-4971-86C7-96D91F692340}" type="presParOf" srcId="{C2F35A47-7897-4AA2-B291-0C2B6449BAFA}" destId="{A3264350-9DCC-4626-BF94-F8D2FB15C34B}" srcOrd="4" destOrd="0" presId="urn:microsoft.com/office/officeart/2005/8/layout/lProcess3"/>
    <dgm:cxn modelId="{085C59A1-1675-427D-9638-FE2942FF8BB6}" type="presParOf" srcId="{811E7137-7EE4-4EB6-A2ED-7012006098A0}" destId="{0F4FC03C-0A09-4B33-B539-148EBF3C088C}" srcOrd="5" destOrd="0" presId="urn:microsoft.com/office/officeart/2005/8/layout/lProcess3"/>
    <dgm:cxn modelId="{3B3ED1BD-8880-4E1D-A83A-61BB8E433F1F}" type="presParOf" srcId="{811E7137-7EE4-4EB6-A2ED-7012006098A0}" destId="{6A08A6E9-EE37-4C20-B954-F2698EEA61BD}" srcOrd="6" destOrd="0" presId="urn:microsoft.com/office/officeart/2005/8/layout/lProcess3"/>
    <dgm:cxn modelId="{81B38820-BA57-4287-BD4E-DC8AC2E55194}" type="presParOf" srcId="{6A08A6E9-EE37-4C20-B954-F2698EEA61BD}" destId="{B1EB61BB-33D7-4660-B7F0-73B0B1E57889}" srcOrd="0" destOrd="0" presId="urn:microsoft.com/office/officeart/2005/8/layout/lProcess3"/>
    <dgm:cxn modelId="{78C0B276-629C-412E-8AEE-94D58C7CB7FE}" type="presParOf" srcId="{6A08A6E9-EE37-4C20-B954-F2698EEA61BD}" destId="{033F3641-CD00-45F0-9719-E7A15EAC0451}" srcOrd="1" destOrd="0" presId="urn:microsoft.com/office/officeart/2005/8/layout/lProcess3"/>
    <dgm:cxn modelId="{FCB82B3A-7067-4E1F-8768-CF253184F20B}" type="presParOf" srcId="{6A08A6E9-EE37-4C20-B954-F2698EEA61BD}" destId="{7F48FE02-CEFB-4A0C-B514-EA6651561515}" srcOrd="2" destOrd="0" presId="urn:microsoft.com/office/officeart/2005/8/layout/lProcess3"/>
    <dgm:cxn modelId="{D7D65EBA-1D19-488F-B0D6-C7F098C80E19}" type="presParOf" srcId="{6A08A6E9-EE37-4C20-B954-F2698EEA61BD}" destId="{37792A35-2C93-4783-9086-2C0060E3C3EA}" srcOrd="3" destOrd="0" presId="urn:microsoft.com/office/officeart/2005/8/layout/lProcess3"/>
    <dgm:cxn modelId="{A2017C2F-9545-42C8-B4E5-E8AFF246BAB2}" type="presParOf" srcId="{6A08A6E9-EE37-4C20-B954-F2698EEA61BD}" destId="{0CB17DD4-639B-465D-85BF-8C53043D328A}" srcOrd="4" destOrd="0" presId="urn:microsoft.com/office/officeart/2005/8/layout/lProcess3"/>
    <dgm:cxn modelId="{B6EAEADD-0880-4889-B36B-54D80C004BDE}" type="presParOf" srcId="{6A08A6E9-EE37-4C20-B954-F2698EEA61BD}" destId="{3946BB52-E3F5-4A25-A617-8D6CED6D1B41}" srcOrd="5" destOrd="0" presId="urn:microsoft.com/office/officeart/2005/8/layout/lProcess3"/>
    <dgm:cxn modelId="{FF386228-C95F-4EA6-8D42-C8033869BEDF}" type="presParOf" srcId="{6A08A6E9-EE37-4C20-B954-F2698EEA61BD}" destId="{316893C7-3AB6-4F93-933E-CB5A4BCFD570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89EF-825D-4D02-9543-9282961D4CC1}">
      <dsp:nvSpPr>
        <dsp:cNvPr id="0" name=""/>
        <dsp:cNvSpPr/>
      </dsp:nvSpPr>
      <dsp:spPr>
        <a:xfrm>
          <a:off x="773780" y="0"/>
          <a:ext cx="8769516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60793-2C8B-4993-9AD6-83A3F55E3236}">
      <dsp:nvSpPr>
        <dsp:cNvPr id="0" name=""/>
        <dsp:cNvSpPr/>
      </dsp:nvSpPr>
      <dsp:spPr>
        <a:xfrm>
          <a:off x="5308" y="1097279"/>
          <a:ext cx="193938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Aharoni"/>
              <a:cs typeface="Aharoni"/>
            </a:rPr>
            <a:t>Crime Factors</a:t>
          </a:r>
          <a:endParaRPr lang="en-GB" sz="2800" b="1" kern="1200">
            <a:latin typeface="Aharoni"/>
            <a:cs typeface="Aharoni"/>
          </a:endParaRPr>
        </a:p>
      </dsp:txBody>
      <dsp:txXfrm>
        <a:off x="76728" y="1168699"/>
        <a:ext cx="1796541" cy="1320200"/>
      </dsp:txXfrm>
    </dsp:sp>
    <dsp:sp modelId="{8C171360-3AE3-45B6-B07B-C5230C73FAE0}">
      <dsp:nvSpPr>
        <dsp:cNvPr id="0" name=""/>
        <dsp:cNvSpPr/>
      </dsp:nvSpPr>
      <dsp:spPr>
        <a:xfrm>
          <a:off x="2097078" y="1097279"/>
          <a:ext cx="193938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latin typeface="Aharoni"/>
              <a:cs typeface="Aharoni"/>
            </a:rPr>
            <a:t>Stats. Numbers</a:t>
          </a:r>
          <a:endParaRPr lang="en-US" sz="2800" b="1" kern="1200">
            <a:latin typeface="Aharoni"/>
            <a:cs typeface="Aharoni"/>
          </a:endParaRPr>
        </a:p>
      </dsp:txBody>
      <dsp:txXfrm>
        <a:off x="2168498" y="1168699"/>
        <a:ext cx="1796541" cy="1320200"/>
      </dsp:txXfrm>
    </dsp:sp>
    <dsp:sp modelId="{812D14A3-9F63-4C5F-BA06-7EB96399DBEB}">
      <dsp:nvSpPr>
        <dsp:cNvPr id="0" name=""/>
        <dsp:cNvSpPr/>
      </dsp:nvSpPr>
      <dsp:spPr>
        <a:xfrm>
          <a:off x="4188848" y="1097279"/>
          <a:ext cx="193938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Aharoni"/>
              <a:cs typeface="Aharoni"/>
            </a:rPr>
            <a:t>Ratio</a:t>
          </a:r>
          <a:endParaRPr lang="en-GB" sz="2800" b="1" kern="1200">
            <a:latin typeface="Aharoni"/>
            <a:cs typeface="Aharoni"/>
          </a:endParaRPr>
        </a:p>
      </dsp:txBody>
      <dsp:txXfrm>
        <a:off x="4260268" y="1168699"/>
        <a:ext cx="1796541" cy="1320200"/>
      </dsp:txXfrm>
    </dsp:sp>
    <dsp:sp modelId="{BB1B78A4-24C6-4201-8530-5403265CCBBE}">
      <dsp:nvSpPr>
        <dsp:cNvPr id="0" name=""/>
        <dsp:cNvSpPr/>
      </dsp:nvSpPr>
      <dsp:spPr>
        <a:xfrm>
          <a:off x="6280618" y="1097279"/>
          <a:ext cx="193938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Aharoni"/>
              <a:cs typeface="Aharoni"/>
            </a:rPr>
            <a:t>Rank</a:t>
          </a:r>
          <a:endParaRPr lang="en-GB" sz="2800" b="1" kern="1200">
            <a:latin typeface="Aharoni"/>
            <a:cs typeface="Aharoni"/>
          </a:endParaRPr>
        </a:p>
      </dsp:txBody>
      <dsp:txXfrm>
        <a:off x="6352038" y="1168699"/>
        <a:ext cx="1796541" cy="1320200"/>
      </dsp:txXfrm>
    </dsp:sp>
    <dsp:sp modelId="{58FA1EFE-3533-4070-B214-A467DE8DF045}">
      <dsp:nvSpPr>
        <dsp:cNvPr id="0" name=""/>
        <dsp:cNvSpPr/>
      </dsp:nvSpPr>
      <dsp:spPr>
        <a:xfrm>
          <a:off x="8372388" y="1097279"/>
          <a:ext cx="193938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solidFill>
                <a:srgbClr val="FFC000"/>
              </a:solidFill>
              <a:latin typeface="Aharoni"/>
              <a:cs typeface="Aharoni"/>
            </a:rPr>
            <a:t>Risk Level</a:t>
          </a:r>
          <a:endParaRPr lang="en-GB" sz="2800" b="1" kern="1200">
            <a:solidFill>
              <a:srgbClr val="FFC000"/>
            </a:solidFill>
            <a:latin typeface="Aharoni"/>
            <a:cs typeface="Aharoni"/>
          </a:endParaRPr>
        </a:p>
      </dsp:txBody>
      <dsp:txXfrm>
        <a:off x="8443808" y="1168699"/>
        <a:ext cx="1796541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BC277-C93B-4284-A243-DFF8C211C890}">
      <dsp:nvSpPr>
        <dsp:cNvPr id="0" name=""/>
        <dsp:cNvSpPr/>
      </dsp:nvSpPr>
      <dsp:spPr>
        <a:xfrm>
          <a:off x="5971865" y="911342"/>
          <a:ext cx="3497933" cy="416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610"/>
              </a:lnTo>
              <a:lnTo>
                <a:pt x="3497933" y="283610"/>
              </a:lnTo>
              <a:lnTo>
                <a:pt x="3497933" y="416174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B74A5-7B5B-4C10-ABE1-5F9EBF19377B}">
      <dsp:nvSpPr>
        <dsp:cNvPr id="0" name=""/>
        <dsp:cNvSpPr/>
      </dsp:nvSpPr>
      <dsp:spPr>
        <a:xfrm>
          <a:off x="7720832" y="2236184"/>
          <a:ext cx="1748966" cy="416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610"/>
              </a:lnTo>
              <a:lnTo>
                <a:pt x="1748966" y="283610"/>
              </a:lnTo>
              <a:lnTo>
                <a:pt x="1748966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13AAC-656A-4E4A-A8FC-16FE14133F86}">
      <dsp:nvSpPr>
        <dsp:cNvPr id="0" name=""/>
        <dsp:cNvSpPr/>
      </dsp:nvSpPr>
      <dsp:spPr>
        <a:xfrm>
          <a:off x="7675112" y="2236184"/>
          <a:ext cx="91440" cy="4161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97516-C1F5-470F-B43E-31D53193DF62}">
      <dsp:nvSpPr>
        <dsp:cNvPr id="0" name=""/>
        <dsp:cNvSpPr/>
      </dsp:nvSpPr>
      <dsp:spPr>
        <a:xfrm>
          <a:off x="5971865" y="2236184"/>
          <a:ext cx="1748966" cy="416174"/>
        </a:xfrm>
        <a:custGeom>
          <a:avLst/>
          <a:gdLst/>
          <a:ahLst/>
          <a:cxnLst/>
          <a:rect l="0" t="0" r="0" b="0"/>
          <a:pathLst>
            <a:path>
              <a:moveTo>
                <a:pt x="1748966" y="0"/>
              </a:moveTo>
              <a:lnTo>
                <a:pt x="1748966" y="283610"/>
              </a:lnTo>
              <a:lnTo>
                <a:pt x="0" y="283610"/>
              </a:lnTo>
              <a:lnTo>
                <a:pt x="0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DE51-B83E-48A1-8191-E96CA2E805EC}">
      <dsp:nvSpPr>
        <dsp:cNvPr id="0" name=""/>
        <dsp:cNvSpPr/>
      </dsp:nvSpPr>
      <dsp:spPr>
        <a:xfrm>
          <a:off x="5971865" y="911342"/>
          <a:ext cx="1748966" cy="416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610"/>
              </a:lnTo>
              <a:lnTo>
                <a:pt x="1748966" y="283610"/>
              </a:lnTo>
              <a:lnTo>
                <a:pt x="1748966" y="416174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736E3-CA17-4B5E-A07D-E7C30FE87E3B}">
      <dsp:nvSpPr>
        <dsp:cNvPr id="0" name=""/>
        <dsp:cNvSpPr/>
      </dsp:nvSpPr>
      <dsp:spPr>
        <a:xfrm>
          <a:off x="2473932" y="2236184"/>
          <a:ext cx="1748966" cy="416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610"/>
              </a:lnTo>
              <a:lnTo>
                <a:pt x="1748966" y="283610"/>
              </a:lnTo>
              <a:lnTo>
                <a:pt x="1748966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944E8-85A4-46BD-B587-F7219A5EEDA7}">
      <dsp:nvSpPr>
        <dsp:cNvPr id="0" name=""/>
        <dsp:cNvSpPr/>
      </dsp:nvSpPr>
      <dsp:spPr>
        <a:xfrm>
          <a:off x="2428212" y="2236184"/>
          <a:ext cx="91440" cy="4161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2B95-51E5-4EC4-A0D6-3896E0D955DF}">
      <dsp:nvSpPr>
        <dsp:cNvPr id="0" name=""/>
        <dsp:cNvSpPr/>
      </dsp:nvSpPr>
      <dsp:spPr>
        <a:xfrm>
          <a:off x="724965" y="2236184"/>
          <a:ext cx="1748966" cy="416174"/>
        </a:xfrm>
        <a:custGeom>
          <a:avLst/>
          <a:gdLst/>
          <a:ahLst/>
          <a:cxnLst/>
          <a:rect l="0" t="0" r="0" b="0"/>
          <a:pathLst>
            <a:path>
              <a:moveTo>
                <a:pt x="1748966" y="0"/>
              </a:moveTo>
              <a:lnTo>
                <a:pt x="1748966" y="283610"/>
              </a:lnTo>
              <a:lnTo>
                <a:pt x="0" y="283610"/>
              </a:lnTo>
              <a:lnTo>
                <a:pt x="0" y="416174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73C6D-6111-4C34-BCF1-2C24C3849E80}">
      <dsp:nvSpPr>
        <dsp:cNvPr id="0" name=""/>
        <dsp:cNvSpPr/>
      </dsp:nvSpPr>
      <dsp:spPr>
        <a:xfrm>
          <a:off x="2473932" y="911342"/>
          <a:ext cx="3497933" cy="416174"/>
        </a:xfrm>
        <a:custGeom>
          <a:avLst/>
          <a:gdLst/>
          <a:ahLst/>
          <a:cxnLst/>
          <a:rect l="0" t="0" r="0" b="0"/>
          <a:pathLst>
            <a:path>
              <a:moveTo>
                <a:pt x="3497933" y="0"/>
              </a:moveTo>
              <a:lnTo>
                <a:pt x="3497933" y="283610"/>
              </a:lnTo>
              <a:lnTo>
                <a:pt x="0" y="283610"/>
              </a:lnTo>
              <a:lnTo>
                <a:pt x="0" y="416174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33558-7345-4234-9A57-630ED891BB7B}">
      <dsp:nvSpPr>
        <dsp:cNvPr id="0" name=""/>
        <dsp:cNvSpPr/>
      </dsp:nvSpPr>
      <dsp:spPr>
        <a:xfrm>
          <a:off x="5256379" y="2674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72B8E7-EEA2-4174-B019-AE39BCE18C51}">
      <dsp:nvSpPr>
        <dsp:cNvPr id="0" name=""/>
        <dsp:cNvSpPr/>
      </dsp:nvSpPr>
      <dsp:spPr>
        <a:xfrm>
          <a:off x="5415376" y="153721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sng" kern="1200">
              <a:latin typeface="Calibri"/>
              <a:cs typeface="Calibri"/>
            </a:rPr>
            <a:t>Crime</a:t>
          </a:r>
          <a:r>
            <a:rPr lang="en-US" sz="2100" b="1" i="0" u="sng" strike="noStrike" kern="1200" cap="none" baseline="0" noProof="0">
              <a:latin typeface="Calibri"/>
              <a:cs typeface="Calibri"/>
            </a:rPr>
            <a:t> Factors</a:t>
          </a:r>
          <a:endParaRPr lang="en-US" sz="2100" b="1" i="0" u="sng" strike="noStrike" kern="1200" cap="none" baseline="0" noProof="0">
            <a:solidFill>
              <a:srgbClr val="010000"/>
            </a:solidFill>
            <a:latin typeface="Calibri"/>
            <a:cs typeface="Calibri"/>
          </a:endParaRPr>
        </a:p>
      </dsp:txBody>
      <dsp:txXfrm>
        <a:off x="5441990" y="180335"/>
        <a:ext cx="1377744" cy="855439"/>
      </dsp:txXfrm>
    </dsp:sp>
    <dsp:sp modelId="{6C83AE29-2D9C-4D4D-A699-C5AAE45E9961}">
      <dsp:nvSpPr>
        <dsp:cNvPr id="0" name=""/>
        <dsp:cNvSpPr/>
      </dsp:nvSpPr>
      <dsp:spPr>
        <a:xfrm>
          <a:off x="1758445" y="1327517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08705B-E48A-48FB-B0B0-46819EFBD155}">
      <dsp:nvSpPr>
        <dsp:cNvPr id="0" name=""/>
        <dsp:cNvSpPr/>
      </dsp:nvSpPr>
      <dsp:spPr>
        <a:xfrm>
          <a:off x="1917442" y="1478564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Time</a:t>
          </a:r>
        </a:p>
      </dsp:txBody>
      <dsp:txXfrm>
        <a:off x="1944056" y="1505178"/>
        <a:ext cx="1377744" cy="855439"/>
      </dsp:txXfrm>
    </dsp:sp>
    <dsp:sp modelId="{FEBA2A32-BC6C-440A-AAC5-46C51B9827EA}">
      <dsp:nvSpPr>
        <dsp:cNvPr id="0" name=""/>
        <dsp:cNvSpPr/>
      </dsp:nvSpPr>
      <dsp:spPr>
        <a:xfrm>
          <a:off x="9479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552BBF-C77E-4BF9-9857-DE042F019F68}">
      <dsp:nvSpPr>
        <dsp:cNvPr id="0" name=""/>
        <dsp:cNvSpPr/>
      </dsp:nvSpPr>
      <dsp:spPr>
        <a:xfrm>
          <a:off x="168476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Month</a:t>
          </a:r>
        </a:p>
      </dsp:txBody>
      <dsp:txXfrm>
        <a:off x="195090" y="2830020"/>
        <a:ext cx="1377744" cy="855439"/>
      </dsp:txXfrm>
    </dsp:sp>
    <dsp:sp modelId="{7DE7CAC2-D961-43DF-A9FD-8BF9DF5D308E}">
      <dsp:nvSpPr>
        <dsp:cNvPr id="0" name=""/>
        <dsp:cNvSpPr/>
      </dsp:nvSpPr>
      <dsp:spPr>
        <a:xfrm>
          <a:off x="1758445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8B44F5-98DB-424B-B321-BE2BF1D1008E}">
      <dsp:nvSpPr>
        <dsp:cNvPr id="0" name=""/>
        <dsp:cNvSpPr/>
      </dsp:nvSpPr>
      <dsp:spPr>
        <a:xfrm>
          <a:off x="1917442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Day</a:t>
          </a:r>
        </a:p>
      </dsp:txBody>
      <dsp:txXfrm>
        <a:off x="1944056" y="2830020"/>
        <a:ext cx="1377744" cy="855439"/>
      </dsp:txXfrm>
    </dsp:sp>
    <dsp:sp modelId="{A3BD739B-7F42-49DF-AEC1-F7DCFB9994A4}">
      <dsp:nvSpPr>
        <dsp:cNvPr id="0" name=""/>
        <dsp:cNvSpPr/>
      </dsp:nvSpPr>
      <dsp:spPr>
        <a:xfrm>
          <a:off x="3507412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6463C9-80B0-447C-9CDA-25EE404D017E}">
      <dsp:nvSpPr>
        <dsp:cNvPr id="0" name=""/>
        <dsp:cNvSpPr/>
      </dsp:nvSpPr>
      <dsp:spPr>
        <a:xfrm>
          <a:off x="3666409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Hour</a:t>
          </a:r>
        </a:p>
      </dsp:txBody>
      <dsp:txXfrm>
        <a:off x="3693023" y="2830020"/>
        <a:ext cx="1377744" cy="855439"/>
      </dsp:txXfrm>
    </dsp:sp>
    <dsp:sp modelId="{6A1F4EFD-EBC9-429D-826E-28361641B6FF}">
      <dsp:nvSpPr>
        <dsp:cNvPr id="0" name=""/>
        <dsp:cNvSpPr/>
      </dsp:nvSpPr>
      <dsp:spPr>
        <a:xfrm>
          <a:off x="7005346" y="1327517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10A92C-5443-4C20-B6C5-E334E574C3EF}">
      <dsp:nvSpPr>
        <dsp:cNvPr id="0" name=""/>
        <dsp:cNvSpPr/>
      </dsp:nvSpPr>
      <dsp:spPr>
        <a:xfrm>
          <a:off x="7164343" y="1478564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Location</a:t>
          </a:r>
        </a:p>
      </dsp:txBody>
      <dsp:txXfrm>
        <a:off x="7190957" y="1505178"/>
        <a:ext cx="1377744" cy="855439"/>
      </dsp:txXfrm>
    </dsp:sp>
    <dsp:sp modelId="{483B54A7-DB38-424E-86F9-9FCFE144CD53}">
      <dsp:nvSpPr>
        <dsp:cNvPr id="0" name=""/>
        <dsp:cNvSpPr/>
      </dsp:nvSpPr>
      <dsp:spPr>
        <a:xfrm>
          <a:off x="5256379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A61616-E25F-407E-8EE1-40E3C132465A}">
      <dsp:nvSpPr>
        <dsp:cNvPr id="0" name=""/>
        <dsp:cNvSpPr/>
      </dsp:nvSpPr>
      <dsp:spPr>
        <a:xfrm>
          <a:off x="5415376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Territorial Authority</a:t>
          </a:r>
        </a:p>
      </dsp:txBody>
      <dsp:txXfrm>
        <a:off x="5441990" y="2830020"/>
        <a:ext cx="1377744" cy="855439"/>
      </dsp:txXfrm>
    </dsp:sp>
    <dsp:sp modelId="{E2CDBEAB-5C33-4DDD-B16E-EAE719B20BAA}">
      <dsp:nvSpPr>
        <dsp:cNvPr id="0" name=""/>
        <dsp:cNvSpPr/>
      </dsp:nvSpPr>
      <dsp:spPr>
        <a:xfrm>
          <a:off x="7005346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F79D41-02B6-425E-8BE2-ACD0962323F9}">
      <dsp:nvSpPr>
        <dsp:cNvPr id="0" name=""/>
        <dsp:cNvSpPr/>
      </dsp:nvSpPr>
      <dsp:spPr>
        <a:xfrm>
          <a:off x="7164343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Area Unit</a:t>
          </a:r>
        </a:p>
      </dsp:txBody>
      <dsp:txXfrm>
        <a:off x="7190957" y="2830020"/>
        <a:ext cx="1377744" cy="855439"/>
      </dsp:txXfrm>
    </dsp:sp>
    <dsp:sp modelId="{DD0D087A-F65B-4E59-9A23-121F75B3B879}">
      <dsp:nvSpPr>
        <dsp:cNvPr id="0" name=""/>
        <dsp:cNvSpPr/>
      </dsp:nvSpPr>
      <dsp:spPr>
        <a:xfrm>
          <a:off x="8754313" y="2652359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7D2DE2-09F8-4F0B-BB5E-A6DB9ECD5E73}">
      <dsp:nvSpPr>
        <dsp:cNvPr id="0" name=""/>
        <dsp:cNvSpPr/>
      </dsp:nvSpPr>
      <dsp:spPr>
        <a:xfrm>
          <a:off x="8913310" y="2803406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err="1">
              <a:latin typeface="Calibri"/>
              <a:cs typeface="Calibri"/>
            </a:rPr>
            <a:t>Meshblock</a:t>
          </a:r>
          <a:endParaRPr lang="en-US" sz="2100" b="1" kern="1200">
            <a:latin typeface="Calibri"/>
            <a:cs typeface="Calibri"/>
          </a:endParaRPr>
        </a:p>
      </dsp:txBody>
      <dsp:txXfrm>
        <a:off x="8939924" y="2830020"/>
        <a:ext cx="1377744" cy="855439"/>
      </dsp:txXfrm>
    </dsp:sp>
    <dsp:sp modelId="{18B97CB3-A855-4F78-8A07-B9B60EDC8C63}">
      <dsp:nvSpPr>
        <dsp:cNvPr id="0" name=""/>
        <dsp:cNvSpPr/>
      </dsp:nvSpPr>
      <dsp:spPr>
        <a:xfrm>
          <a:off x="8754313" y="1327517"/>
          <a:ext cx="1430972" cy="90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5D3B1D-8357-4D9F-AFA9-FEA4C0771C6B}">
      <dsp:nvSpPr>
        <dsp:cNvPr id="0" name=""/>
        <dsp:cNvSpPr/>
      </dsp:nvSpPr>
      <dsp:spPr>
        <a:xfrm>
          <a:off x="8913310" y="1478564"/>
          <a:ext cx="1430972" cy="908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/>
              <a:cs typeface="Calibri"/>
            </a:rPr>
            <a:t>Crime Type</a:t>
          </a:r>
        </a:p>
      </dsp:txBody>
      <dsp:txXfrm>
        <a:off x="8939924" y="1505178"/>
        <a:ext cx="1377744" cy="855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D59F-28AF-4E38-853B-AFA4A0EA44BC}">
      <dsp:nvSpPr>
        <dsp:cNvPr id="0" name=""/>
        <dsp:cNvSpPr/>
      </dsp:nvSpPr>
      <dsp:spPr>
        <a:xfrm>
          <a:off x="3672" y="307664"/>
          <a:ext cx="1883875" cy="753550"/>
        </a:xfrm>
        <a:prstGeom prst="chevr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rial Nova Light"/>
            </a:rPr>
            <a:t>Read</a:t>
          </a:r>
          <a:r>
            <a:rPr lang="en-GB" sz="2000" b="0" i="0" u="none" strike="noStrike" kern="1200" cap="none" baseline="0" noProof="0">
              <a:latin typeface="Arial Nova Light"/>
            </a:rPr>
            <a:t> dataset</a:t>
          </a:r>
          <a:endParaRPr lang="en-GB" sz="2000" kern="1200"/>
        </a:p>
      </dsp:txBody>
      <dsp:txXfrm>
        <a:off x="380447" y="307664"/>
        <a:ext cx="1130325" cy="753550"/>
      </dsp:txXfrm>
    </dsp:sp>
    <dsp:sp modelId="{B7B9C9E7-75D6-46AC-A3A0-8979E7A03065}">
      <dsp:nvSpPr>
        <dsp:cNvPr id="0" name=""/>
        <dsp:cNvSpPr/>
      </dsp:nvSpPr>
      <dsp:spPr>
        <a:xfrm>
          <a:off x="1642644" y="37171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Declare feature &amp; target vars.</a:t>
          </a:r>
        </a:p>
      </dsp:txBody>
      <dsp:txXfrm>
        <a:off x="1955367" y="371716"/>
        <a:ext cx="938170" cy="625446"/>
      </dsp:txXfrm>
    </dsp:sp>
    <dsp:sp modelId="{B09D7C5E-EB6C-46E9-BABD-570B3CB873E6}">
      <dsp:nvSpPr>
        <dsp:cNvPr id="0" name=""/>
        <dsp:cNvSpPr/>
      </dsp:nvSpPr>
      <dsp:spPr>
        <a:xfrm>
          <a:off x="2987354" y="37171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Encode categorical features</a:t>
          </a:r>
        </a:p>
      </dsp:txBody>
      <dsp:txXfrm>
        <a:off x="3300077" y="371716"/>
        <a:ext cx="938170" cy="625446"/>
      </dsp:txXfrm>
    </dsp:sp>
    <dsp:sp modelId="{7A42A0EF-D99F-43BA-84E8-DDC6D6AB23A0}">
      <dsp:nvSpPr>
        <dsp:cNvPr id="0" name=""/>
        <dsp:cNvSpPr/>
      </dsp:nvSpPr>
      <dsp:spPr>
        <a:xfrm>
          <a:off x="4332065" y="37171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Oversampling data (SMOTE)</a:t>
          </a:r>
          <a:endParaRPr lang="en-GB" sz="1100" kern="1200"/>
        </a:p>
      </dsp:txBody>
      <dsp:txXfrm>
        <a:off x="4644788" y="371716"/>
        <a:ext cx="938170" cy="625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D59F-28AF-4E38-853B-AFA4A0EA44BC}">
      <dsp:nvSpPr>
        <dsp:cNvPr id="0" name=""/>
        <dsp:cNvSpPr/>
      </dsp:nvSpPr>
      <dsp:spPr>
        <a:xfrm>
          <a:off x="3672" y="685649"/>
          <a:ext cx="1883875" cy="753550"/>
        </a:xfrm>
        <a:prstGeom prst="chevr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Read</a:t>
          </a:r>
          <a:r>
            <a:rPr lang="en-GB" sz="1800" b="0" i="0" u="none" strike="noStrike" kern="1200" cap="none" baseline="0" noProof="0">
              <a:latin typeface="Arial Nova Light"/>
            </a:rPr>
            <a:t> dataset</a:t>
          </a:r>
          <a:endParaRPr lang="en-GB" sz="1800" kern="1200"/>
        </a:p>
      </dsp:txBody>
      <dsp:txXfrm>
        <a:off x="380447" y="685649"/>
        <a:ext cx="1130325" cy="753550"/>
      </dsp:txXfrm>
    </dsp:sp>
    <dsp:sp modelId="{B7B9C9E7-75D6-46AC-A3A0-8979E7A03065}">
      <dsp:nvSpPr>
        <dsp:cNvPr id="0" name=""/>
        <dsp:cNvSpPr/>
      </dsp:nvSpPr>
      <dsp:spPr>
        <a:xfrm>
          <a:off x="1642644" y="74970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Declare feature &amp; target vars.</a:t>
          </a:r>
        </a:p>
      </dsp:txBody>
      <dsp:txXfrm>
        <a:off x="1955367" y="749701"/>
        <a:ext cx="938170" cy="625446"/>
      </dsp:txXfrm>
    </dsp:sp>
    <dsp:sp modelId="{B09D7C5E-EB6C-46E9-BABD-570B3CB873E6}">
      <dsp:nvSpPr>
        <dsp:cNvPr id="0" name=""/>
        <dsp:cNvSpPr/>
      </dsp:nvSpPr>
      <dsp:spPr>
        <a:xfrm>
          <a:off x="2987354" y="74970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Encode categorical features</a:t>
          </a:r>
        </a:p>
      </dsp:txBody>
      <dsp:txXfrm>
        <a:off x="3300077" y="749701"/>
        <a:ext cx="938170" cy="625446"/>
      </dsp:txXfrm>
    </dsp:sp>
    <dsp:sp modelId="{7A42A0EF-D99F-43BA-84E8-DDC6D6AB23A0}">
      <dsp:nvSpPr>
        <dsp:cNvPr id="0" name=""/>
        <dsp:cNvSpPr/>
      </dsp:nvSpPr>
      <dsp:spPr>
        <a:xfrm>
          <a:off x="4332065" y="74970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Oversampling data (SMOTE)</a:t>
          </a:r>
          <a:endParaRPr lang="en-GB" sz="1100" kern="1200"/>
        </a:p>
      </dsp:txBody>
      <dsp:txXfrm>
        <a:off x="4644788" y="749701"/>
        <a:ext cx="938170" cy="625446"/>
      </dsp:txXfrm>
    </dsp:sp>
    <dsp:sp modelId="{B113DC04-2C59-4C83-A5E9-34AEF3AA780A}">
      <dsp:nvSpPr>
        <dsp:cNvPr id="0" name=""/>
        <dsp:cNvSpPr/>
      </dsp:nvSpPr>
      <dsp:spPr>
        <a:xfrm>
          <a:off x="3672" y="1544697"/>
          <a:ext cx="1883875" cy="753550"/>
        </a:xfrm>
        <a:prstGeom prst="chevron">
          <a:avLst/>
        </a:prstGeom>
        <a:solidFill>
          <a:schemeClr val="accent4">
            <a:shade val="50000"/>
            <a:hueOff val="24633"/>
            <a:satOff val="-1995"/>
            <a:lumOff val="4103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Split train/test set</a:t>
          </a:r>
        </a:p>
      </dsp:txBody>
      <dsp:txXfrm>
        <a:off x="380447" y="1544697"/>
        <a:ext cx="1130325" cy="753550"/>
      </dsp:txXfrm>
    </dsp:sp>
    <dsp:sp modelId="{36BE60A6-3999-4A38-9856-4EAE0C1D88C6}">
      <dsp:nvSpPr>
        <dsp:cNvPr id="0" name=""/>
        <dsp:cNvSpPr/>
      </dsp:nvSpPr>
      <dsp:spPr>
        <a:xfrm>
          <a:off x="1642644" y="1608748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Train/test models</a:t>
          </a:r>
          <a:endParaRPr lang="en-GB" sz="1100" kern="1200"/>
        </a:p>
      </dsp:txBody>
      <dsp:txXfrm>
        <a:off x="1955367" y="1608748"/>
        <a:ext cx="938170" cy="625446"/>
      </dsp:txXfrm>
    </dsp:sp>
    <dsp:sp modelId="{75ADB6EC-2AA1-47CE-A430-9E00EB5725F8}">
      <dsp:nvSpPr>
        <dsp:cNvPr id="0" name=""/>
        <dsp:cNvSpPr/>
      </dsp:nvSpPr>
      <dsp:spPr>
        <a:xfrm>
          <a:off x="2987354" y="1608748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Cross-validation</a:t>
          </a:r>
        </a:p>
      </dsp:txBody>
      <dsp:txXfrm>
        <a:off x="3300077" y="1608748"/>
        <a:ext cx="938170" cy="6254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D59F-28AF-4E38-853B-AFA4A0EA44BC}">
      <dsp:nvSpPr>
        <dsp:cNvPr id="0" name=""/>
        <dsp:cNvSpPr/>
      </dsp:nvSpPr>
      <dsp:spPr>
        <a:xfrm>
          <a:off x="3672" y="865537"/>
          <a:ext cx="1883875" cy="753550"/>
        </a:xfrm>
        <a:prstGeom prst="chevr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Read</a:t>
          </a:r>
          <a:r>
            <a:rPr lang="en-GB" sz="1800" b="0" i="0" u="none" strike="noStrike" kern="1200" cap="none" baseline="0" noProof="0">
              <a:latin typeface="Arial Nova Light"/>
            </a:rPr>
            <a:t> dataset</a:t>
          </a:r>
          <a:endParaRPr lang="en-GB" sz="1800" kern="1200"/>
        </a:p>
      </dsp:txBody>
      <dsp:txXfrm>
        <a:off x="380447" y="865537"/>
        <a:ext cx="1130325" cy="753550"/>
      </dsp:txXfrm>
    </dsp:sp>
    <dsp:sp modelId="{B7B9C9E7-75D6-46AC-A3A0-8979E7A03065}">
      <dsp:nvSpPr>
        <dsp:cNvPr id="0" name=""/>
        <dsp:cNvSpPr/>
      </dsp:nvSpPr>
      <dsp:spPr>
        <a:xfrm>
          <a:off x="1642644" y="929589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Declare feature &amp; target vars.</a:t>
          </a:r>
        </a:p>
      </dsp:txBody>
      <dsp:txXfrm>
        <a:off x="1955367" y="929589"/>
        <a:ext cx="938170" cy="625446"/>
      </dsp:txXfrm>
    </dsp:sp>
    <dsp:sp modelId="{B09D7C5E-EB6C-46E9-BABD-570B3CB873E6}">
      <dsp:nvSpPr>
        <dsp:cNvPr id="0" name=""/>
        <dsp:cNvSpPr/>
      </dsp:nvSpPr>
      <dsp:spPr>
        <a:xfrm>
          <a:off x="2987354" y="929589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Encode categorical features</a:t>
          </a:r>
        </a:p>
      </dsp:txBody>
      <dsp:txXfrm>
        <a:off x="3300077" y="929589"/>
        <a:ext cx="938170" cy="625446"/>
      </dsp:txXfrm>
    </dsp:sp>
    <dsp:sp modelId="{7A42A0EF-D99F-43BA-84E8-DDC6D6AB23A0}">
      <dsp:nvSpPr>
        <dsp:cNvPr id="0" name=""/>
        <dsp:cNvSpPr/>
      </dsp:nvSpPr>
      <dsp:spPr>
        <a:xfrm>
          <a:off x="4332065" y="929589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Oversampling data (SMOTE)</a:t>
          </a:r>
          <a:endParaRPr lang="en-GB" sz="1100" kern="1200"/>
        </a:p>
      </dsp:txBody>
      <dsp:txXfrm>
        <a:off x="4644788" y="929589"/>
        <a:ext cx="938170" cy="625446"/>
      </dsp:txXfrm>
    </dsp:sp>
    <dsp:sp modelId="{B113DC04-2C59-4C83-A5E9-34AEF3AA780A}">
      <dsp:nvSpPr>
        <dsp:cNvPr id="0" name=""/>
        <dsp:cNvSpPr/>
      </dsp:nvSpPr>
      <dsp:spPr>
        <a:xfrm>
          <a:off x="3672" y="1724584"/>
          <a:ext cx="1883875" cy="753550"/>
        </a:xfrm>
        <a:prstGeom prst="chevron">
          <a:avLst/>
        </a:prstGeom>
        <a:solidFill>
          <a:schemeClr val="accent4">
            <a:shade val="50000"/>
            <a:hueOff val="16422"/>
            <a:satOff val="-1330"/>
            <a:lumOff val="2735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Split train/test set</a:t>
          </a:r>
        </a:p>
      </dsp:txBody>
      <dsp:txXfrm>
        <a:off x="380447" y="1724584"/>
        <a:ext cx="1130325" cy="753550"/>
      </dsp:txXfrm>
    </dsp:sp>
    <dsp:sp modelId="{36BE60A6-3999-4A38-9856-4EAE0C1D88C6}">
      <dsp:nvSpPr>
        <dsp:cNvPr id="0" name=""/>
        <dsp:cNvSpPr/>
      </dsp:nvSpPr>
      <dsp:spPr>
        <a:xfrm>
          <a:off x="1642644" y="178863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Train/test models</a:t>
          </a:r>
          <a:endParaRPr lang="en-GB" sz="1100" kern="1200"/>
        </a:p>
      </dsp:txBody>
      <dsp:txXfrm>
        <a:off x="1955367" y="1788636"/>
        <a:ext cx="938170" cy="625446"/>
      </dsp:txXfrm>
    </dsp:sp>
    <dsp:sp modelId="{75ADB6EC-2AA1-47CE-A430-9E00EB5725F8}">
      <dsp:nvSpPr>
        <dsp:cNvPr id="0" name=""/>
        <dsp:cNvSpPr/>
      </dsp:nvSpPr>
      <dsp:spPr>
        <a:xfrm>
          <a:off x="2987354" y="178863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Cross-validation</a:t>
          </a:r>
        </a:p>
      </dsp:txBody>
      <dsp:txXfrm>
        <a:off x="3300077" y="1788636"/>
        <a:ext cx="938170" cy="625446"/>
      </dsp:txXfrm>
    </dsp:sp>
    <dsp:sp modelId="{B25BB5F3-A64D-490E-98A7-D37D01DA1AD0}">
      <dsp:nvSpPr>
        <dsp:cNvPr id="0" name=""/>
        <dsp:cNvSpPr/>
      </dsp:nvSpPr>
      <dsp:spPr>
        <a:xfrm>
          <a:off x="3672" y="2583632"/>
          <a:ext cx="1883875" cy="753550"/>
        </a:xfrm>
        <a:prstGeom prst="chevron">
          <a:avLst/>
        </a:prstGeom>
        <a:solidFill>
          <a:schemeClr val="accent4">
            <a:shade val="50000"/>
            <a:hueOff val="16422"/>
            <a:satOff val="-1330"/>
            <a:lumOff val="2735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Evaluate result</a:t>
          </a:r>
        </a:p>
      </dsp:txBody>
      <dsp:txXfrm>
        <a:off x="380447" y="2583632"/>
        <a:ext cx="1130325" cy="753550"/>
      </dsp:txXfrm>
    </dsp:sp>
    <dsp:sp modelId="{DF8ABAD4-726A-4C32-8CE1-9FD845090970}">
      <dsp:nvSpPr>
        <dsp:cNvPr id="0" name=""/>
        <dsp:cNvSpPr/>
      </dsp:nvSpPr>
      <dsp:spPr>
        <a:xfrm>
          <a:off x="1642644" y="2647683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Classification report</a:t>
          </a:r>
        </a:p>
      </dsp:txBody>
      <dsp:txXfrm>
        <a:off x="1955367" y="2647683"/>
        <a:ext cx="938170" cy="625446"/>
      </dsp:txXfrm>
    </dsp:sp>
    <dsp:sp modelId="{A3264350-9DCC-4626-BF94-F8D2FB15C34B}">
      <dsp:nvSpPr>
        <dsp:cNvPr id="0" name=""/>
        <dsp:cNvSpPr/>
      </dsp:nvSpPr>
      <dsp:spPr>
        <a:xfrm>
          <a:off x="2987354" y="2647683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Log Loss</a:t>
          </a:r>
        </a:p>
      </dsp:txBody>
      <dsp:txXfrm>
        <a:off x="3300077" y="2647683"/>
        <a:ext cx="938170" cy="625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D59F-28AF-4E38-853B-AFA4A0EA44BC}">
      <dsp:nvSpPr>
        <dsp:cNvPr id="0" name=""/>
        <dsp:cNvSpPr/>
      </dsp:nvSpPr>
      <dsp:spPr>
        <a:xfrm>
          <a:off x="3672" y="664379"/>
          <a:ext cx="1883875" cy="753550"/>
        </a:xfrm>
        <a:prstGeom prst="chevr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Read</a:t>
          </a:r>
          <a:r>
            <a:rPr lang="en-GB" sz="1800" b="0" i="0" u="none" strike="noStrike" kern="1200" cap="none" baseline="0" noProof="0">
              <a:latin typeface="Arial Nova Light"/>
            </a:rPr>
            <a:t> dataset</a:t>
          </a:r>
          <a:endParaRPr lang="en-GB" sz="1800" kern="1200"/>
        </a:p>
      </dsp:txBody>
      <dsp:txXfrm>
        <a:off x="380447" y="664379"/>
        <a:ext cx="1130325" cy="753550"/>
      </dsp:txXfrm>
    </dsp:sp>
    <dsp:sp modelId="{B7B9C9E7-75D6-46AC-A3A0-8979E7A03065}">
      <dsp:nvSpPr>
        <dsp:cNvPr id="0" name=""/>
        <dsp:cNvSpPr/>
      </dsp:nvSpPr>
      <dsp:spPr>
        <a:xfrm>
          <a:off x="1642644" y="72843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Declare feature &amp; target vars.</a:t>
          </a:r>
        </a:p>
      </dsp:txBody>
      <dsp:txXfrm>
        <a:off x="1955367" y="728431"/>
        <a:ext cx="938170" cy="625446"/>
      </dsp:txXfrm>
    </dsp:sp>
    <dsp:sp modelId="{B09D7C5E-EB6C-46E9-BABD-570B3CB873E6}">
      <dsp:nvSpPr>
        <dsp:cNvPr id="0" name=""/>
        <dsp:cNvSpPr/>
      </dsp:nvSpPr>
      <dsp:spPr>
        <a:xfrm>
          <a:off x="2987354" y="72843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Encode categorical features</a:t>
          </a:r>
        </a:p>
      </dsp:txBody>
      <dsp:txXfrm>
        <a:off x="3300077" y="728431"/>
        <a:ext cx="938170" cy="625446"/>
      </dsp:txXfrm>
    </dsp:sp>
    <dsp:sp modelId="{7A42A0EF-D99F-43BA-84E8-DDC6D6AB23A0}">
      <dsp:nvSpPr>
        <dsp:cNvPr id="0" name=""/>
        <dsp:cNvSpPr/>
      </dsp:nvSpPr>
      <dsp:spPr>
        <a:xfrm>
          <a:off x="4332065" y="728431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Oversampling data (SMOTE)</a:t>
          </a:r>
          <a:endParaRPr lang="en-GB" sz="1100" kern="1200"/>
        </a:p>
      </dsp:txBody>
      <dsp:txXfrm>
        <a:off x="4644788" y="728431"/>
        <a:ext cx="938170" cy="625446"/>
      </dsp:txXfrm>
    </dsp:sp>
    <dsp:sp modelId="{B113DC04-2C59-4C83-A5E9-34AEF3AA780A}">
      <dsp:nvSpPr>
        <dsp:cNvPr id="0" name=""/>
        <dsp:cNvSpPr/>
      </dsp:nvSpPr>
      <dsp:spPr>
        <a:xfrm>
          <a:off x="3672" y="1523427"/>
          <a:ext cx="1883875" cy="753550"/>
        </a:xfrm>
        <a:prstGeom prst="chevron">
          <a:avLst/>
        </a:prstGeom>
        <a:solidFill>
          <a:schemeClr val="accent4">
            <a:shade val="50000"/>
            <a:hueOff val="12317"/>
            <a:satOff val="-998"/>
            <a:lumOff val="2051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Split train/test set</a:t>
          </a:r>
        </a:p>
      </dsp:txBody>
      <dsp:txXfrm>
        <a:off x="380447" y="1523427"/>
        <a:ext cx="1130325" cy="753550"/>
      </dsp:txXfrm>
    </dsp:sp>
    <dsp:sp modelId="{36BE60A6-3999-4A38-9856-4EAE0C1D88C6}">
      <dsp:nvSpPr>
        <dsp:cNvPr id="0" name=""/>
        <dsp:cNvSpPr/>
      </dsp:nvSpPr>
      <dsp:spPr>
        <a:xfrm>
          <a:off x="1642644" y="1587478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Train/test models</a:t>
          </a:r>
          <a:endParaRPr lang="en-GB" sz="1100" kern="1200"/>
        </a:p>
      </dsp:txBody>
      <dsp:txXfrm>
        <a:off x="1955367" y="1587478"/>
        <a:ext cx="938170" cy="625446"/>
      </dsp:txXfrm>
    </dsp:sp>
    <dsp:sp modelId="{75ADB6EC-2AA1-47CE-A430-9E00EB5725F8}">
      <dsp:nvSpPr>
        <dsp:cNvPr id="0" name=""/>
        <dsp:cNvSpPr/>
      </dsp:nvSpPr>
      <dsp:spPr>
        <a:xfrm>
          <a:off x="2987354" y="1587478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Cross-validation</a:t>
          </a:r>
        </a:p>
      </dsp:txBody>
      <dsp:txXfrm>
        <a:off x="3300077" y="1587478"/>
        <a:ext cx="938170" cy="625446"/>
      </dsp:txXfrm>
    </dsp:sp>
    <dsp:sp modelId="{B25BB5F3-A64D-490E-98A7-D37D01DA1AD0}">
      <dsp:nvSpPr>
        <dsp:cNvPr id="0" name=""/>
        <dsp:cNvSpPr/>
      </dsp:nvSpPr>
      <dsp:spPr>
        <a:xfrm>
          <a:off x="3672" y="2382474"/>
          <a:ext cx="1883875" cy="753550"/>
        </a:xfrm>
        <a:prstGeom prst="chevron">
          <a:avLst/>
        </a:prstGeom>
        <a:solidFill>
          <a:schemeClr val="accent4">
            <a:shade val="50000"/>
            <a:hueOff val="24633"/>
            <a:satOff val="-1995"/>
            <a:lumOff val="4103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Evaluate result</a:t>
          </a:r>
        </a:p>
      </dsp:txBody>
      <dsp:txXfrm>
        <a:off x="380447" y="2382474"/>
        <a:ext cx="1130325" cy="753550"/>
      </dsp:txXfrm>
    </dsp:sp>
    <dsp:sp modelId="{DF8ABAD4-726A-4C32-8CE1-9FD845090970}">
      <dsp:nvSpPr>
        <dsp:cNvPr id="0" name=""/>
        <dsp:cNvSpPr/>
      </dsp:nvSpPr>
      <dsp:spPr>
        <a:xfrm>
          <a:off x="1642644" y="244652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Classification report</a:t>
          </a:r>
        </a:p>
      </dsp:txBody>
      <dsp:txXfrm>
        <a:off x="1955367" y="2446526"/>
        <a:ext cx="938170" cy="625446"/>
      </dsp:txXfrm>
    </dsp:sp>
    <dsp:sp modelId="{A3264350-9DCC-4626-BF94-F8D2FB15C34B}">
      <dsp:nvSpPr>
        <dsp:cNvPr id="0" name=""/>
        <dsp:cNvSpPr/>
      </dsp:nvSpPr>
      <dsp:spPr>
        <a:xfrm>
          <a:off x="2987354" y="2446526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Log Loss</a:t>
          </a:r>
        </a:p>
      </dsp:txBody>
      <dsp:txXfrm>
        <a:off x="3300077" y="2446526"/>
        <a:ext cx="938170" cy="625446"/>
      </dsp:txXfrm>
    </dsp:sp>
    <dsp:sp modelId="{B1EB61BB-33D7-4660-B7F0-73B0B1E57889}">
      <dsp:nvSpPr>
        <dsp:cNvPr id="0" name=""/>
        <dsp:cNvSpPr/>
      </dsp:nvSpPr>
      <dsp:spPr>
        <a:xfrm>
          <a:off x="3672" y="3241521"/>
          <a:ext cx="1883875" cy="753550"/>
        </a:xfrm>
        <a:prstGeom prst="chevron">
          <a:avLst/>
        </a:prstGeom>
        <a:solidFill>
          <a:schemeClr val="accent4">
            <a:shade val="50000"/>
            <a:hueOff val="12317"/>
            <a:satOff val="-998"/>
            <a:lumOff val="2051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 Nova Light"/>
            </a:rPr>
            <a:t>Visualize result</a:t>
          </a:r>
        </a:p>
      </dsp:txBody>
      <dsp:txXfrm>
        <a:off x="380447" y="3241521"/>
        <a:ext cx="1130325" cy="753550"/>
      </dsp:txXfrm>
    </dsp:sp>
    <dsp:sp modelId="{7F48FE02-CEFB-4A0C-B514-EA6651561515}">
      <dsp:nvSpPr>
        <dsp:cNvPr id="0" name=""/>
        <dsp:cNvSpPr/>
      </dsp:nvSpPr>
      <dsp:spPr>
        <a:xfrm>
          <a:off x="1642644" y="3305573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Confusion matrix</a:t>
          </a:r>
          <a:endParaRPr lang="en-GB" sz="1100" kern="1200">
            <a:latin typeface="Arial Nova Light"/>
          </a:endParaRPr>
        </a:p>
      </dsp:txBody>
      <dsp:txXfrm>
        <a:off x="1955367" y="3305573"/>
        <a:ext cx="938170" cy="625446"/>
      </dsp:txXfrm>
    </dsp:sp>
    <dsp:sp modelId="{0CB17DD4-639B-465D-85BF-8C53043D328A}">
      <dsp:nvSpPr>
        <dsp:cNvPr id="0" name=""/>
        <dsp:cNvSpPr/>
      </dsp:nvSpPr>
      <dsp:spPr>
        <a:xfrm>
          <a:off x="2987354" y="3305573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ROC curve</a:t>
          </a:r>
        </a:p>
      </dsp:txBody>
      <dsp:txXfrm>
        <a:off x="3300077" y="3305573"/>
        <a:ext cx="938170" cy="625446"/>
      </dsp:txXfrm>
    </dsp:sp>
    <dsp:sp modelId="{316893C7-3AB6-4F93-933E-CB5A4BCFD570}">
      <dsp:nvSpPr>
        <dsp:cNvPr id="0" name=""/>
        <dsp:cNvSpPr/>
      </dsp:nvSpPr>
      <dsp:spPr>
        <a:xfrm>
          <a:off x="4332065" y="3305573"/>
          <a:ext cx="1563616" cy="625446"/>
        </a:xfrm>
        <a:prstGeom prst="chevron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 Nova Light"/>
            </a:rPr>
            <a:t>PR curve</a:t>
          </a:r>
        </a:p>
      </dsp:txBody>
      <dsp:txXfrm>
        <a:off x="4644788" y="3305573"/>
        <a:ext cx="938170" cy="625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A54D8-40FD-4CAF-8D79-52D76190589A}" type="datetimeFigureOut">
              <a:rPr lang="en-NZ" smtClean="0"/>
              <a:t>22/07/2020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DF7BC-3ECC-45AC-9F6B-4B2962A9259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508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what-is-machine-learning-everything-you-need-to-know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auto_examples/model_selection/plot_cv_indices.html" TargetMode="External"/><Relationship Id="rId3" Type="http://schemas.openxmlformats.org/officeDocument/2006/relationships/hyperlink" Target="https://www.flaticon.com/authors/freepik" TargetMode="External"/><Relationship Id="rId7" Type="http://schemas.openxmlformats.org/officeDocument/2006/relationships/hyperlink" Target="https://www.datanami.com/2018/09/05/how-to-build-a-better-machine-learning-pipeline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train-test-split-and-cross-validation-in-python-80b61beca4b6" TargetMode="External"/><Relationship Id="rId5" Type="http://schemas.openxmlformats.org/officeDocument/2006/relationships/hyperlink" Target="https://stats.stackexchange.com/questions/351638/random-sampling-methods-for-handling-class-imbalance" TargetMode="External"/><Relationship Id="rId10" Type="http://schemas.openxmlformats.org/officeDocument/2006/relationships/hyperlink" Target="https://towardsdatascience.com/understanding-binary-cross-entropy-log-loss-a-visual-explanation-a3ac6025181a" TargetMode="External"/><Relationship Id="rId4" Type="http://schemas.openxmlformats.org/officeDocument/2006/relationships/hyperlink" Target="https://medium.com/analytics-vidhya/types-of-categorical-data-encoding-schemes-a5bbeb4ba02b" TargetMode="External"/><Relationship Id="rId9" Type="http://schemas.openxmlformats.org/officeDocument/2006/relationships/hyperlink" Target="https://www.svds.com/the-basics-of-classifier-evaluation-part-1/" TargetMode="Externa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auto_examples/model_selection/plot_cv_indices.html" TargetMode="External"/><Relationship Id="rId3" Type="http://schemas.openxmlformats.org/officeDocument/2006/relationships/hyperlink" Target="https://www.flaticon.com/authors/freepik" TargetMode="External"/><Relationship Id="rId7" Type="http://schemas.openxmlformats.org/officeDocument/2006/relationships/hyperlink" Target="https://www.datanami.com/2018/09/05/how-to-build-a-better-machine-learning-pipeline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train-test-split-and-cross-validation-in-python-80b61beca4b6" TargetMode="External"/><Relationship Id="rId5" Type="http://schemas.openxmlformats.org/officeDocument/2006/relationships/hyperlink" Target="https://stats.stackexchange.com/questions/351638/random-sampling-methods-for-handling-class-imbalance" TargetMode="External"/><Relationship Id="rId10" Type="http://schemas.openxmlformats.org/officeDocument/2006/relationships/hyperlink" Target="https://towardsdatascience.com/understanding-binary-cross-entropy-log-loss-a-visual-explanation-a3ac6025181a" TargetMode="External"/><Relationship Id="rId4" Type="http://schemas.openxmlformats.org/officeDocument/2006/relationships/hyperlink" Target="https://medium.com/analytics-vidhya/types-of-categorical-data-encoding-schemes-a5bbeb4ba02b" TargetMode="External"/><Relationship Id="rId9" Type="http://schemas.openxmlformats.org/officeDocument/2006/relationships/hyperlink" Target="https://www.svds.com/the-basics-of-classifier-evaluation-part-1/" TargetMode="Externa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auto_examples/model_selection/plot_cv_indices.html" TargetMode="External"/><Relationship Id="rId3" Type="http://schemas.openxmlformats.org/officeDocument/2006/relationships/hyperlink" Target="https://www.flaticon.com/authors/freepik" TargetMode="External"/><Relationship Id="rId7" Type="http://schemas.openxmlformats.org/officeDocument/2006/relationships/hyperlink" Target="https://www.datanami.com/2018/09/05/how-to-build-a-better-machine-learning-pipeline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train-test-split-and-cross-validation-in-python-80b61beca4b6" TargetMode="External"/><Relationship Id="rId5" Type="http://schemas.openxmlformats.org/officeDocument/2006/relationships/hyperlink" Target="https://stats.stackexchange.com/questions/351638/random-sampling-methods-for-handling-class-imbalance" TargetMode="External"/><Relationship Id="rId10" Type="http://schemas.openxmlformats.org/officeDocument/2006/relationships/hyperlink" Target="https://towardsdatascience.com/understanding-binary-cross-entropy-log-loss-a-visual-explanation-a3ac6025181a" TargetMode="External"/><Relationship Id="rId4" Type="http://schemas.openxmlformats.org/officeDocument/2006/relationships/hyperlink" Target="https://medium.com/analytics-vidhya/types-of-categorical-data-encoding-schemes-a5bbeb4ba02b" TargetMode="External"/><Relationship Id="rId9" Type="http://schemas.openxmlformats.org/officeDocument/2006/relationships/hyperlink" Target="https://www.svds.com/the-basics-of-classifier-evaluation-part-1/" TargetMode="Externa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auto_examples/model_selection/plot_cv_indices.html" TargetMode="External"/><Relationship Id="rId3" Type="http://schemas.openxmlformats.org/officeDocument/2006/relationships/hyperlink" Target="https://www.flaticon.com/authors/freepik" TargetMode="External"/><Relationship Id="rId7" Type="http://schemas.openxmlformats.org/officeDocument/2006/relationships/hyperlink" Target="https://www.datanami.com/2018/09/05/how-to-build-a-better-machine-learning-pipeline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train-test-split-and-cross-validation-in-python-80b61beca4b6" TargetMode="External"/><Relationship Id="rId5" Type="http://schemas.openxmlformats.org/officeDocument/2006/relationships/hyperlink" Target="https://stats.stackexchange.com/questions/351638/random-sampling-methods-for-handling-class-imbalance" TargetMode="External"/><Relationship Id="rId10" Type="http://schemas.openxmlformats.org/officeDocument/2006/relationships/hyperlink" Target="https://towardsdatascience.com/understanding-binary-cross-entropy-log-loss-a-visual-explanation-a3ac6025181a" TargetMode="External"/><Relationship Id="rId4" Type="http://schemas.openxmlformats.org/officeDocument/2006/relationships/hyperlink" Target="https://medium.com/analytics-vidhya/types-of-categorical-data-encoding-schemes-a5bbeb4ba02b" TargetMode="External"/><Relationship Id="rId9" Type="http://schemas.openxmlformats.org/officeDocument/2006/relationships/hyperlink" Target="https://www.svds.com/the-basics-of-classifier-evaluation-part-1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hlinkClick r:id="rId3"/>
              </a:rPr>
              <a:t>https://www.zdnet.com/article/what-is-machine-learning-everything-you-need-to-know/</a:t>
            </a:r>
            <a:endParaRPr lang="en-NZ"/>
          </a:p>
          <a:p>
            <a:endParaRPr lang="en-NZ"/>
          </a:p>
          <a:p>
            <a:r>
              <a:rPr lang="en-US"/>
              <a:t>Time: 2 mins </a:t>
            </a:r>
            <a:endParaRPr lang="en-US">
              <a:cs typeface="Calibri"/>
            </a:endParaRPr>
          </a:p>
          <a:p>
            <a:r>
              <a:rPr lang="en-US"/>
              <a:t>About Predictive Policing – crime risk prediction</a:t>
            </a:r>
            <a:endParaRPr lang="en-US">
              <a:cs typeface="Calibri"/>
            </a:endParaRPr>
          </a:p>
          <a:p>
            <a:r>
              <a:rPr lang="en-US"/>
              <a:t>Objective</a:t>
            </a:r>
          </a:p>
          <a:p>
            <a:r>
              <a:rPr lang="en-US"/>
              <a:t>Demo of our tools</a:t>
            </a: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509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Love</a:t>
            </a:r>
          </a:p>
          <a:p>
            <a:r>
              <a:rPr lang="en-US"/>
              <a:t>Time: 2 mins</a:t>
            </a:r>
            <a:endParaRPr lang="en-US">
              <a:cs typeface="Calibri"/>
            </a:endParaRPr>
          </a:p>
          <a:p>
            <a:r>
              <a:rPr lang="en-US"/>
              <a:t>Compare results</a:t>
            </a:r>
          </a:p>
          <a:p>
            <a:r>
              <a:rPr lang="en-US">
                <a:cs typeface="Calibri"/>
              </a:rPr>
              <a:t>Mention that we encountered overfitting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49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Wisanu</a:t>
            </a:r>
          </a:p>
          <a:p>
            <a:r>
              <a:rPr lang="en-US">
                <a:cs typeface="Calibri"/>
              </a:rPr>
              <a:t>How to calculate the risk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8143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Wisanu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734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Wisanu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499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Wisanu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1742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Wisanu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2445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cs typeface="Calibri"/>
              </a:rPr>
              <a:t>Final scores</a:t>
            </a:r>
            <a:br>
              <a:rPr lang="en-NZ">
                <a:cs typeface="+mn-lt"/>
              </a:rPr>
            </a:br>
            <a:r>
              <a:rPr lang="en-NZ">
                <a:cs typeface="Calibri"/>
              </a:rPr>
              <a:t>Deep learning scores – briefly explain / see efficiency</a:t>
            </a:r>
          </a:p>
          <a:p>
            <a:endParaRPr lang="en-NZ"/>
          </a:p>
          <a:p>
            <a:r>
              <a:rPr lang="en-NZ"/>
              <a:t>CSV Icons by </a:t>
            </a:r>
            <a:r>
              <a:rPr lang="en-NZ">
                <a:hlinkClick r:id="rId3"/>
              </a:rPr>
              <a:t>https://www.flaticon.com/authors/freepik</a:t>
            </a:r>
            <a:endParaRPr lang="en-NZ">
              <a:cs typeface="Calibri"/>
              <a:hlinkClick r:id="rId3"/>
            </a:endParaRPr>
          </a:p>
          <a:p>
            <a:r>
              <a:rPr lang="en-NZ">
                <a:cs typeface="Calibri"/>
              </a:rPr>
              <a:t>Encode features image by </a:t>
            </a:r>
            <a:r>
              <a:rPr lang="en-NZ">
                <a:hlinkClick r:id="rId4"/>
              </a:rPr>
              <a:t>https://medium.com/analytics-vidhya/types-of-categorical-data-encoding-schemes-a5bbeb4ba02b</a:t>
            </a:r>
            <a:endParaRPr lang="en-NZ">
              <a:cs typeface="Calibri"/>
              <a:hlinkClick r:id="rId4"/>
            </a:endParaRPr>
          </a:p>
          <a:p>
            <a:r>
              <a:rPr lang="en-NZ">
                <a:cs typeface="Calibri"/>
              </a:rPr>
              <a:t>Oversampling image by </a:t>
            </a:r>
            <a:r>
              <a:rPr lang="en-NZ">
                <a:hlinkClick r:id="rId5"/>
              </a:rPr>
              <a:t>https://stats.stackexchange.com/questions/351638/random-sampling-methods-for-handling-class-imbalance</a:t>
            </a:r>
            <a:endParaRPr lang="en-NZ">
              <a:cs typeface="Calibri"/>
            </a:endParaRPr>
          </a:p>
          <a:p>
            <a:endParaRPr lang="en-NZ">
              <a:cs typeface="Calibri"/>
            </a:endParaRPr>
          </a:p>
          <a:p>
            <a:r>
              <a:rPr lang="en-NZ">
                <a:cs typeface="Calibri"/>
              </a:rPr>
              <a:t>Train/test set image by </a:t>
            </a:r>
            <a:r>
              <a:rPr lang="en-NZ">
                <a:hlinkClick r:id="rId6"/>
              </a:rPr>
              <a:t>https://towardsdatascience.com/train-test-split-and-cross-validation-in-python-80b61beca4b6</a:t>
            </a:r>
            <a:endParaRPr lang="en-NZ">
              <a:cs typeface="Calibri"/>
              <a:hlinkClick r:id="rId6"/>
            </a:endParaRPr>
          </a:p>
          <a:p>
            <a:r>
              <a:rPr lang="en-NZ">
                <a:cs typeface="Calibri"/>
              </a:rPr>
              <a:t>Train models image by </a:t>
            </a:r>
            <a:r>
              <a:rPr lang="en-NZ">
                <a:hlinkClick r:id="rId7"/>
              </a:rPr>
              <a:t>https://www.datanami.com/2018/09/05/how-to-build-a-better-machine-learning-pipeline/</a:t>
            </a:r>
            <a:endParaRPr lang="en-NZ">
              <a:cs typeface="Calibri"/>
              <a:hlinkClick r:id="rId7"/>
            </a:endParaRPr>
          </a:p>
          <a:p>
            <a:r>
              <a:rPr lang="en-NZ">
                <a:cs typeface="Calibri" panose="020F0502020204030204"/>
              </a:rPr>
              <a:t>K-Fold image by </a:t>
            </a:r>
            <a:r>
              <a:rPr lang="en-NZ">
                <a:hlinkClick r:id="rId8"/>
              </a:rPr>
              <a:t>https://scikit-learn.org/stable/auto_examples/model_selection/plot_cv_indices.html</a:t>
            </a:r>
            <a:endParaRPr lang="en-NZ">
              <a:cs typeface="Calibri" panose="020F0502020204030204"/>
            </a:endParaRPr>
          </a:p>
          <a:p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Evaluate result image by </a:t>
            </a:r>
            <a:r>
              <a:rPr lang="en-NZ">
                <a:hlinkClick r:id="rId9"/>
              </a:rPr>
              <a:t>https://www.svds.com/the-basics-of-classifier-evaluation-part-1/</a:t>
            </a:r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Log Loss image by </a:t>
            </a:r>
            <a:r>
              <a:rPr lang="en-NZ">
                <a:hlinkClick r:id="rId10"/>
              </a:rPr>
              <a:t>https://towardsdatascience.com/understanding-binary-cross-entropy-log-loss-a-visual-explanation-a3ac6025181a</a:t>
            </a:r>
            <a:r>
              <a:rPr lang="en-NZ"/>
              <a:t> penalize bad predictions</a:t>
            </a:r>
          </a:p>
          <a:p>
            <a:endParaRPr lang="en-NZ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748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cs typeface="Calibri"/>
              </a:rPr>
              <a:t>Final scores</a:t>
            </a:r>
            <a:br>
              <a:rPr lang="en-NZ">
                <a:cs typeface="+mn-lt"/>
              </a:rPr>
            </a:br>
            <a:r>
              <a:rPr lang="en-NZ">
                <a:cs typeface="Calibri"/>
              </a:rPr>
              <a:t>Deep learning scores – briefly explain / see efficiency</a:t>
            </a:r>
          </a:p>
          <a:p>
            <a:endParaRPr lang="en-NZ"/>
          </a:p>
          <a:p>
            <a:r>
              <a:rPr lang="en-NZ"/>
              <a:t>CSV Icons by </a:t>
            </a:r>
            <a:r>
              <a:rPr lang="en-NZ">
                <a:hlinkClick r:id="rId3"/>
              </a:rPr>
              <a:t>https://www.flaticon.com/authors/freepik</a:t>
            </a:r>
            <a:endParaRPr lang="en-NZ">
              <a:cs typeface="Calibri"/>
              <a:hlinkClick r:id="rId3"/>
            </a:endParaRPr>
          </a:p>
          <a:p>
            <a:r>
              <a:rPr lang="en-NZ">
                <a:cs typeface="Calibri"/>
              </a:rPr>
              <a:t>Encode features image by </a:t>
            </a:r>
            <a:r>
              <a:rPr lang="en-NZ">
                <a:hlinkClick r:id="rId4"/>
              </a:rPr>
              <a:t>https://medium.com/analytics-vidhya/types-of-categorical-data-encoding-schemes-a5bbeb4ba02b</a:t>
            </a:r>
            <a:endParaRPr lang="en-NZ">
              <a:cs typeface="Calibri"/>
              <a:hlinkClick r:id="rId4"/>
            </a:endParaRPr>
          </a:p>
          <a:p>
            <a:r>
              <a:rPr lang="en-NZ">
                <a:cs typeface="Calibri"/>
              </a:rPr>
              <a:t>Oversampling image by </a:t>
            </a:r>
            <a:r>
              <a:rPr lang="en-NZ">
                <a:hlinkClick r:id="rId5"/>
              </a:rPr>
              <a:t>https://stats.stackexchange.com/questions/351638/random-sampling-methods-for-handling-class-imbalance</a:t>
            </a:r>
            <a:endParaRPr lang="en-NZ">
              <a:cs typeface="Calibri"/>
            </a:endParaRPr>
          </a:p>
          <a:p>
            <a:endParaRPr lang="en-NZ">
              <a:cs typeface="Calibri"/>
            </a:endParaRPr>
          </a:p>
          <a:p>
            <a:r>
              <a:rPr lang="en-NZ">
                <a:cs typeface="Calibri"/>
              </a:rPr>
              <a:t>Train/test set image by </a:t>
            </a:r>
            <a:r>
              <a:rPr lang="en-NZ">
                <a:hlinkClick r:id="rId6"/>
              </a:rPr>
              <a:t>https://towardsdatascience.com/train-test-split-and-cross-validation-in-python-80b61beca4b6</a:t>
            </a:r>
            <a:endParaRPr lang="en-NZ">
              <a:cs typeface="Calibri"/>
              <a:hlinkClick r:id="rId6"/>
            </a:endParaRPr>
          </a:p>
          <a:p>
            <a:r>
              <a:rPr lang="en-NZ">
                <a:cs typeface="Calibri"/>
              </a:rPr>
              <a:t>Train models image by </a:t>
            </a:r>
            <a:r>
              <a:rPr lang="en-NZ">
                <a:hlinkClick r:id="rId7"/>
              </a:rPr>
              <a:t>https://www.datanami.com/2018/09/05/how-to-build-a-better-machine-learning-pipeline/</a:t>
            </a:r>
            <a:endParaRPr lang="en-NZ">
              <a:cs typeface="Calibri"/>
              <a:hlinkClick r:id="rId7"/>
            </a:endParaRPr>
          </a:p>
          <a:p>
            <a:r>
              <a:rPr lang="en-NZ">
                <a:cs typeface="Calibri" panose="020F0502020204030204"/>
              </a:rPr>
              <a:t>K-Fold image by </a:t>
            </a:r>
            <a:r>
              <a:rPr lang="en-NZ">
                <a:hlinkClick r:id="rId8"/>
              </a:rPr>
              <a:t>https://scikit-learn.org/stable/auto_examples/model_selection/plot_cv_indices.html</a:t>
            </a:r>
            <a:endParaRPr lang="en-NZ">
              <a:cs typeface="Calibri" panose="020F0502020204030204"/>
            </a:endParaRPr>
          </a:p>
          <a:p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Evaluate result image by </a:t>
            </a:r>
            <a:r>
              <a:rPr lang="en-NZ">
                <a:hlinkClick r:id="rId9"/>
              </a:rPr>
              <a:t>https://www.svds.com/the-basics-of-classifier-evaluation-part-1/</a:t>
            </a:r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Log Loss image by </a:t>
            </a:r>
            <a:r>
              <a:rPr lang="en-NZ">
                <a:hlinkClick r:id="rId10"/>
              </a:rPr>
              <a:t>https://towardsdatascience.com/understanding-binary-cross-entropy-log-loss-a-visual-explanation-a3ac6025181a</a:t>
            </a:r>
            <a:r>
              <a:rPr lang="en-NZ"/>
              <a:t> penalize bad predictions</a:t>
            </a:r>
          </a:p>
          <a:p>
            <a:endParaRPr lang="en-NZ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748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cs typeface="Calibri"/>
              </a:rPr>
              <a:t>Final scores</a:t>
            </a:r>
            <a:br>
              <a:rPr lang="en-NZ">
                <a:cs typeface="+mn-lt"/>
              </a:rPr>
            </a:br>
            <a:r>
              <a:rPr lang="en-NZ">
                <a:cs typeface="Calibri"/>
              </a:rPr>
              <a:t>Deep learning scores – briefly explain / see efficiency</a:t>
            </a:r>
          </a:p>
          <a:p>
            <a:endParaRPr lang="en-NZ"/>
          </a:p>
          <a:p>
            <a:r>
              <a:rPr lang="en-NZ"/>
              <a:t>CSV Icons by </a:t>
            </a:r>
            <a:r>
              <a:rPr lang="en-NZ">
                <a:hlinkClick r:id="rId3"/>
              </a:rPr>
              <a:t>https://www.flaticon.com/authors/freepik</a:t>
            </a:r>
            <a:endParaRPr lang="en-NZ">
              <a:cs typeface="Calibri"/>
              <a:hlinkClick r:id="rId3"/>
            </a:endParaRPr>
          </a:p>
          <a:p>
            <a:r>
              <a:rPr lang="en-NZ">
                <a:cs typeface="Calibri"/>
              </a:rPr>
              <a:t>Encode features image by </a:t>
            </a:r>
            <a:r>
              <a:rPr lang="en-NZ">
                <a:hlinkClick r:id="rId4"/>
              </a:rPr>
              <a:t>https://medium.com/analytics-vidhya/types-of-categorical-data-encoding-schemes-a5bbeb4ba02b</a:t>
            </a:r>
            <a:endParaRPr lang="en-NZ">
              <a:cs typeface="Calibri"/>
              <a:hlinkClick r:id="rId4"/>
            </a:endParaRPr>
          </a:p>
          <a:p>
            <a:r>
              <a:rPr lang="en-NZ">
                <a:cs typeface="Calibri"/>
              </a:rPr>
              <a:t>Oversampling image by </a:t>
            </a:r>
            <a:r>
              <a:rPr lang="en-NZ">
                <a:hlinkClick r:id="rId5"/>
              </a:rPr>
              <a:t>https://stats.stackexchange.com/questions/351638/random-sampling-methods-for-handling-class-imbalance</a:t>
            </a:r>
            <a:endParaRPr lang="en-NZ">
              <a:cs typeface="Calibri"/>
            </a:endParaRPr>
          </a:p>
          <a:p>
            <a:endParaRPr lang="en-NZ">
              <a:cs typeface="Calibri"/>
            </a:endParaRPr>
          </a:p>
          <a:p>
            <a:r>
              <a:rPr lang="en-NZ">
                <a:cs typeface="Calibri"/>
              </a:rPr>
              <a:t>Train/test set image by </a:t>
            </a:r>
            <a:r>
              <a:rPr lang="en-NZ">
                <a:hlinkClick r:id="rId6"/>
              </a:rPr>
              <a:t>https://towardsdatascience.com/train-test-split-and-cross-validation-in-python-80b61beca4b6</a:t>
            </a:r>
            <a:endParaRPr lang="en-NZ">
              <a:cs typeface="Calibri"/>
              <a:hlinkClick r:id="rId6"/>
            </a:endParaRPr>
          </a:p>
          <a:p>
            <a:r>
              <a:rPr lang="en-NZ">
                <a:cs typeface="Calibri"/>
              </a:rPr>
              <a:t>Train models image by </a:t>
            </a:r>
            <a:r>
              <a:rPr lang="en-NZ">
                <a:hlinkClick r:id="rId7"/>
              </a:rPr>
              <a:t>https://www.datanami.com/2018/09/05/how-to-build-a-better-machine-learning-pipeline/</a:t>
            </a:r>
            <a:endParaRPr lang="en-NZ">
              <a:cs typeface="Calibri"/>
              <a:hlinkClick r:id="rId7"/>
            </a:endParaRPr>
          </a:p>
          <a:p>
            <a:r>
              <a:rPr lang="en-NZ">
                <a:cs typeface="Calibri" panose="020F0502020204030204"/>
              </a:rPr>
              <a:t>K-Fold image by </a:t>
            </a:r>
            <a:r>
              <a:rPr lang="en-NZ">
                <a:hlinkClick r:id="rId8"/>
              </a:rPr>
              <a:t>https://scikit-learn.org/stable/auto_examples/model_selection/plot_cv_indices.html</a:t>
            </a:r>
            <a:endParaRPr lang="en-NZ">
              <a:cs typeface="Calibri" panose="020F0502020204030204"/>
            </a:endParaRPr>
          </a:p>
          <a:p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Evaluate result image by </a:t>
            </a:r>
            <a:r>
              <a:rPr lang="en-NZ">
                <a:hlinkClick r:id="rId9"/>
              </a:rPr>
              <a:t>https://www.svds.com/the-basics-of-classifier-evaluation-part-1/</a:t>
            </a:r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Log Loss image by </a:t>
            </a:r>
            <a:r>
              <a:rPr lang="en-NZ">
                <a:hlinkClick r:id="rId10"/>
              </a:rPr>
              <a:t>https://towardsdatascience.com/understanding-binary-cross-entropy-log-loss-a-visual-explanation-a3ac6025181a</a:t>
            </a:r>
            <a:r>
              <a:rPr lang="en-NZ"/>
              <a:t> penalize bad predictions</a:t>
            </a:r>
          </a:p>
          <a:p>
            <a:endParaRPr lang="en-NZ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748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cs typeface="Calibri"/>
              </a:rPr>
              <a:t>Final scores</a:t>
            </a:r>
            <a:br>
              <a:rPr lang="en-NZ">
                <a:cs typeface="+mn-lt"/>
              </a:rPr>
            </a:br>
            <a:r>
              <a:rPr lang="en-NZ">
                <a:cs typeface="Calibri"/>
              </a:rPr>
              <a:t>Deep learning scores – briefly explain / see efficiency</a:t>
            </a:r>
          </a:p>
          <a:p>
            <a:endParaRPr lang="en-NZ"/>
          </a:p>
          <a:p>
            <a:r>
              <a:rPr lang="en-NZ"/>
              <a:t>CSV Icons by </a:t>
            </a:r>
            <a:r>
              <a:rPr lang="en-NZ">
                <a:hlinkClick r:id="rId3"/>
              </a:rPr>
              <a:t>https://www.flaticon.com/authors/freepik</a:t>
            </a:r>
            <a:endParaRPr lang="en-NZ">
              <a:cs typeface="Calibri"/>
              <a:hlinkClick r:id="rId3"/>
            </a:endParaRPr>
          </a:p>
          <a:p>
            <a:r>
              <a:rPr lang="en-NZ">
                <a:cs typeface="Calibri"/>
              </a:rPr>
              <a:t>Encode features image by </a:t>
            </a:r>
            <a:r>
              <a:rPr lang="en-NZ">
                <a:hlinkClick r:id="rId4"/>
              </a:rPr>
              <a:t>https://medium.com/analytics-vidhya/types-of-categorical-data-encoding-schemes-a5bbeb4ba02b</a:t>
            </a:r>
            <a:endParaRPr lang="en-NZ">
              <a:cs typeface="Calibri"/>
              <a:hlinkClick r:id="rId4"/>
            </a:endParaRPr>
          </a:p>
          <a:p>
            <a:r>
              <a:rPr lang="en-NZ">
                <a:cs typeface="Calibri"/>
              </a:rPr>
              <a:t>Oversampling image by </a:t>
            </a:r>
            <a:r>
              <a:rPr lang="en-NZ">
                <a:hlinkClick r:id="rId5"/>
              </a:rPr>
              <a:t>https://stats.stackexchange.com/questions/351638/random-sampling-methods-for-handling-class-imbalance</a:t>
            </a:r>
            <a:endParaRPr lang="en-NZ">
              <a:cs typeface="Calibri"/>
            </a:endParaRPr>
          </a:p>
          <a:p>
            <a:endParaRPr lang="en-NZ">
              <a:cs typeface="Calibri"/>
            </a:endParaRPr>
          </a:p>
          <a:p>
            <a:r>
              <a:rPr lang="en-NZ">
                <a:cs typeface="Calibri"/>
              </a:rPr>
              <a:t>Train/test set image by </a:t>
            </a:r>
            <a:r>
              <a:rPr lang="en-NZ">
                <a:hlinkClick r:id="rId6"/>
              </a:rPr>
              <a:t>https://towardsdatascience.com/train-test-split-and-cross-validation-in-python-80b61beca4b6</a:t>
            </a:r>
            <a:endParaRPr lang="en-NZ">
              <a:cs typeface="Calibri"/>
              <a:hlinkClick r:id="rId6"/>
            </a:endParaRPr>
          </a:p>
          <a:p>
            <a:r>
              <a:rPr lang="en-NZ">
                <a:cs typeface="Calibri"/>
              </a:rPr>
              <a:t>Train models image by </a:t>
            </a:r>
            <a:r>
              <a:rPr lang="en-NZ">
                <a:hlinkClick r:id="rId7"/>
              </a:rPr>
              <a:t>https://www.datanami.com/2018/09/05/how-to-build-a-better-machine-learning-pipeline/</a:t>
            </a:r>
            <a:endParaRPr lang="en-NZ">
              <a:cs typeface="Calibri"/>
              <a:hlinkClick r:id="rId7"/>
            </a:endParaRPr>
          </a:p>
          <a:p>
            <a:r>
              <a:rPr lang="en-NZ">
                <a:cs typeface="Calibri" panose="020F0502020204030204"/>
              </a:rPr>
              <a:t>K-Fold image by </a:t>
            </a:r>
            <a:r>
              <a:rPr lang="en-NZ">
                <a:hlinkClick r:id="rId8"/>
              </a:rPr>
              <a:t>https://scikit-learn.org/stable/auto_examples/model_selection/plot_cv_indices.html</a:t>
            </a:r>
            <a:endParaRPr lang="en-NZ">
              <a:cs typeface="Calibri" panose="020F0502020204030204"/>
            </a:endParaRPr>
          </a:p>
          <a:p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Evaluate result image by </a:t>
            </a:r>
            <a:r>
              <a:rPr lang="en-NZ">
                <a:hlinkClick r:id="rId9"/>
              </a:rPr>
              <a:t>https://www.svds.com/the-basics-of-classifier-evaluation-part-1/</a:t>
            </a:r>
            <a:endParaRPr lang="en-NZ">
              <a:cs typeface="Calibri" panose="020F0502020204030204"/>
            </a:endParaRPr>
          </a:p>
          <a:p>
            <a:r>
              <a:rPr lang="en-NZ">
                <a:cs typeface="Calibri" panose="020F0502020204030204"/>
              </a:rPr>
              <a:t>Log Loss image by </a:t>
            </a:r>
            <a:r>
              <a:rPr lang="en-NZ">
                <a:hlinkClick r:id="rId10"/>
              </a:rPr>
              <a:t>https://towardsdatascience.com/understanding-binary-cross-entropy-log-loss-a-visual-explanation-a3ac6025181a</a:t>
            </a:r>
            <a:r>
              <a:rPr lang="en-NZ"/>
              <a:t> penalize bad predictions</a:t>
            </a:r>
          </a:p>
          <a:p>
            <a:endParaRPr lang="en-NZ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748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Time: 3 mins</a:t>
            </a:r>
          </a:p>
          <a:p>
            <a:r>
              <a:rPr lang="en-US"/>
              <a:t>Jira – Roles, Agile Methodology, Milestone</a:t>
            </a:r>
          </a:p>
          <a:p>
            <a:r>
              <a:rPr lang="en-US" err="1">
                <a:cs typeface="Calibri"/>
              </a:rPr>
              <a:t>PowerBI</a:t>
            </a:r>
            <a:endParaRPr lang="en-US"/>
          </a:p>
          <a:p>
            <a:r>
              <a:rPr lang="en-US"/>
              <a:t>Why did we use this tools? Bitbucket</a:t>
            </a:r>
          </a:p>
          <a:p>
            <a:r>
              <a:rPr lang="en-US"/>
              <a:t>Take away – visibility of our tasks, codes, identify our backlogs </a:t>
            </a:r>
          </a:p>
          <a:p>
            <a:r>
              <a:rPr lang="en-US"/>
              <a:t>Python Language</a:t>
            </a:r>
          </a:p>
          <a:p>
            <a:r>
              <a:rPr lang="en-US" err="1">
                <a:cs typeface="Calibri" panose="020F0502020204030204"/>
              </a:rPr>
              <a:t>Pycharm</a:t>
            </a:r>
            <a:r>
              <a:rPr lang="en-US">
                <a:cs typeface="Calibri" panose="020F0502020204030204"/>
              </a:rPr>
              <a:t> – scientific view / </a:t>
            </a:r>
          </a:p>
          <a:p>
            <a:r>
              <a:rPr lang="en-US" err="1">
                <a:cs typeface="Calibri" panose="020F0502020204030204"/>
              </a:rPr>
              <a:t>Colab</a:t>
            </a:r>
            <a:r>
              <a:rPr lang="en-US">
                <a:cs typeface="Calibri" panose="020F0502020204030204"/>
              </a:rPr>
              <a:t> for DL</a:t>
            </a:r>
          </a:p>
          <a:p>
            <a:endParaRPr lang="en-NZ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534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cs typeface="Calibri"/>
              </a:rPr>
              <a:t>Final scores</a:t>
            </a:r>
            <a:br>
              <a:rPr lang="en-NZ">
                <a:cs typeface="+mn-lt"/>
              </a:rPr>
            </a:br>
            <a:r>
              <a:rPr lang="en-NZ">
                <a:cs typeface="Calibri"/>
              </a:rPr>
              <a:t>Deep learning scores – briefly explain / see efficiency</a:t>
            </a:r>
          </a:p>
          <a:p>
            <a:endParaRPr lang="en-NZ">
              <a:cs typeface="Calibri"/>
            </a:endParaRPr>
          </a:p>
          <a:p>
            <a:r>
              <a:rPr lang="en-NZ"/>
              <a:t>Icons made by https://www.flaticon.com/authors/smashicons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6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Link: http://localhost:5000</a:t>
            </a:r>
          </a:p>
          <a:p>
            <a:r>
              <a:rPr lang="en-US"/>
              <a:t>Interaction</a:t>
            </a:r>
          </a:p>
          <a:p>
            <a:r>
              <a:rPr lang="en-US"/>
              <a:t>Time: 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216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Conclusion</a:t>
            </a:r>
          </a:p>
          <a:p>
            <a:r>
              <a:rPr lang="en-US"/>
              <a:t>Summarize</a:t>
            </a:r>
          </a:p>
          <a:p>
            <a:r>
              <a:rPr lang="en-US" err="1"/>
              <a:t>Hows</a:t>
            </a:r>
            <a:r>
              <a:rPr lang="en-US"/>
              <a:t> our Experience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321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it works for our Team</a:t>
            </a:r>
          </a:p>
          <a:p>
            <a:r>
              <a:rPr lang="en-US"/>
              <a:t>How’s our experience</a:t>
            </a:r>
          </a:p>
          <a:p>
            <a:r>
              <a:rPr lang="en-US"/>
              <a:t>Advantages or Benefits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6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Collaboration Tool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139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Time: 5 mins</a:t>
            </a:r>
          </a:p>
          <a:p>
            <a:pPr>
              <a:defRPr/>
            </a:pPr>
            <a:r>
              <a:rPr lang="en-US"/>
              <a:t>Scope of support of this project – in relation to our objective we only focus on the 3 areas</a:t>
            </a:r>
            <a:endParaRPr lang="en-NZ"/>
          </a:p>
          <a:p>
            <a:r>
              <a:rPr lang="en-US"/>
              <a:t>BU -  team meeting with </a:t>
            </a:r>
            <a:r>
              <a:rPr lang="en-US" err="1"/>
              <a:t>Farhad</a:t>
            </a:r>
            <a:r>
              <a:rPr lang="en-US"/>
              <a:t> to know the business requirements, objectives and had team agreement. Weekly meeting with </a:t>
            </a:r>
            <a:r>
              <a:rPr lang="en-US" err="1"/>
              <a:t>Farhad</a:t>
            </a:r>
            <a:endParaRPr lang="en-US" err="1">
              <a:cs typeface="Calibri"/>
            </a:endParaRPr>
          </a:p>
          <a:p>
            <a:r>
              <a:rPr lang="en-US"/>
              <a:t>DA – initially acquired 6 datasets (Boston, Denver, London, SF and NZ). Each have different patterns and features.</a:t>
            </a:r>
          </a:p>
          <a:p>
            <a:r>
              <a:rPr lang="en-US"/>
              <a:t>Model – we did Feature Selection and Feature Engineering. Applied different algorithms.</a:t>
            </a:r>
          </a:p>
          <a:p>
            <a:r>
              <a:rPr lang="en-US">
                <a:cs typeface="Calibri" panose="020F0502020204030204"/>
              </a:rPr>
              <a:t>Deployment – created a simple UI to visualize our Model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95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About the 6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149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Should we mention about the prototype that we did for predicting crime type</a:t>
            </a:r>
          </a:p>
          <a:p>
            <a:r>
              <a:rPr lang="en-US"/>
              <a:t>Include result of ML and DL</a:t>
            </a:r>
          </a:p>
          <a:p>
            <a:r>
              <a:rPr lang="en-US"/>
              <a:t>Table format</a:t>
            </a: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513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Should we mention about the prototype that we did for predicting crime type</a:t>
            </a:r>
          </a:p>
          <a:p>
            <a:r>
              <a:rPr lang="en-US"/>
              <a:t>Include result of ML and DL</a:t>
            </a:r>
          </a:p>
          <a:p>
            <a:r>
              <a:rPr lang="en-US"/>
              <a:t>Table format</a:t>
            </a: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000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Vimi</a:t>
            </a:r>
            <a:endParaRPr lang="en-US"/>
          </a:p>
          <a:p>
            <a:r>
              <a:rPr lang="en-US"/>
              <a:t>Time: 6 mins</a:t>
            </a:r>
          </a:p>
          <a:p>
            <a:r>
              <a:rPr lang="en-US"/>
              <a:t>Explain the Features </a:t>
            </a:r>
          </a:p>
          <a:p>
            <a:r>
              <a:rPr lang="en-US"/>
              <a:t>Why we choose</a:t>
            </a:r>
          </a:p>
          <a:p>
            <a:endParaRPr lang="en-NZ"/>
          </a:p>
          <a:p>
            <a:r>
              <a:rPr lang="en-NZ"/>
              <a:t>Rename Columns</a:t>
            </a:r>
          </a:p>
          <a:p>
            <a:r>
              <a:rPr lang="en-NZ"/>
              <a:t>Drop Unused Columns</a:t>
            </a:r>
          </a:p>
          <a:p>
            <a:r>
              <a:rPr lang="en-NZ"/>
              <a:t>Drop Invalid Area Unit</a:t>
            </a:r>
          </a:p>
          <a:p>
            <a:r>
              <a:rPr lang="en-NZ"/>
              <a:t>Extract Month and Year</a:t>
            </a:r>
          </a:p>
          <a:p>
            <a:r>
              <a:rPr lang="en-NZ"/>
              <a:t>Impute Day of Week</a:t>
            </a:r>
          </a:p>
          <a:p>
            <a:r>
              <a:rPr lang="en-NZ"/>
              <a:t>Convert Day of Week to Day Index</a:t>
            </a:r>
          </a:p>
          <a:p>
            <a:r>
              <a:rPr lang="en-NZ"/>
              <a:t>Impute Hour of Day</a:t>
            </a:r>
          </a:p>
          <a:p>
            <a:r>
              <a:rPr lang="en-NZ"/>
              <a:t>Generate the Crime Factors</a:t>
            </a:r>
          </a:p>
          <a:p>
            <a:r>
              <a:rPr lang="en-NZ"/>
              <a:t>Group the weapon type</a:t>
            </a:r>
          </a:p>
          <a:p>
            <a:r>
              <a:rPr lang="en-NZ"/>
              <a:t>Convert Month to Quarter</a:t>
            </a:r>
          </a:p>
          <a:p>
            <a:r>
              <a:rPr lang="en-NZ"/>
              <a:t>Convert Hour to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F7BC-3ECC-45AC-9F6B-4B2962A92593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95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2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4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70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972044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Predictive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3929953"/>
            <a:ext cx="3485072" cy="1026544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0"/>
              </a:spcAft>
            </a:pPr>
            <a:r>
              <a:rPr lang="en-US" sz="1400">
                <a:solidFill>
                  <a:srgbClr val="5792BA"/>
                </a:solidFill>
              </a:rPr>
              <a:t>Prepared by:</a:t>
            </a:r>
          </a:p>
          <a:p>
            <a:pPr algn="l">
              <a:spcAft>
                <a:spcPts val="0"/>
              </a:spcAft>
            </a:pPr>
            <a:r>
              <a:rPr lang="en-US" sz="1400">
                <a:solidFill>
                  <a:srgbClr val="5792BA"/>
                </a:solidFill>
              </a:rPr>
              <a:t>April Love Naviza</a:t>
            </a:r>
          </a:p>
          <a:p>
            <a:pPr algn="l">
              <a:spcAft>
                <a:spcPts val="0"/>
              </a:spcAft>
            </a:pPr>
            <a:r>
              <a:rPr lang="en-US" sz="1400">
                <a:solidFill>
                  <a:srgbClr val="5792BA"/>
                </a:solidFill>
              </a:rPr>
              <a:t>Vimitaben  Vaidya</a:t>
            </a:r>
          </a:p>
          <a:p>
            <a:pPr algn="l">
              <a:spcAft>
                <a:spcPts val="0"/>
              </a:spcAft>
            </a:pPr>
            <a:r>
              <a:rPr lang="en-US" sz="1400">
                <a:solidFill>
                  <a:srgbClr val="5792BA"/>
                </a:solidFill>
              </a:rPr>
              <a:t>Wisanu Boonrat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8A2CEF-ABC6-4D44-A74B-D1D8A339476E}"/>
              </a:ext>
            </a:extLst>
          </p:cNvPr>
          <p:cNvSpPr txBox="1">
            <a:spLocks/>
          </p:cNvSpPr>
          <p:nvPr/>
        </p:nvSpPr>
        <p:spPr>
          <a:xfrm>
            <a:off x="7389962" y="4949675"/>
            <a:ext cx="2800786" cy="5060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/>
              <a:t>Date: 23-July-2020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47B9-E88C-414F-8340-9FD2EE8F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09" y="56243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Descriptive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59E7C1-9675-4A87-8202-C7304079B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293920"/>
              </p:ext>
            </p:extLst>
          </p:nvPr>
        </p:nvGraphicFramePr>
        <p:xfrm>
          <a:off x="462642" y="1251857"/>
          <a:ext cx="11408518" cy="4358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4482">
                  <a:extLst>
                    <a:ext uri="{9D8B030D-6E8A-4147-A177-3AD203B41FA5}">
                      <a16:colId xmlns:a16="http://schemas.microsoft.com/office/drawing/2014/main" val="3007687116"/>
                    </a:ext>
                  </a:extLst>
                </a:gridCol>
                <a:gridCol w="1348442">
                  <a:extLst>
                    <a:ext uri="{9D8B030D-6E8A-4147-A177-3AD203B41FA5}">
                      <a16:colId xmlns:a16="http://schemas.microsoft.com/office/drawing/2014/main" val="3923516262"/>
                    </a:ext>
                  </a:extLst>
                </a:gridCol>
                <a:gridCol w="1152217">
                  <a:extLst>
                    <a:ext uri="{9D8B030D-6E8A-4147-A177-3AD203B41FA5}">
                      <a16:colId xmlns:a16="http://schemas.microsoft.com/office/drawing/2014/main" val="3161120613"/>
                    </a:ext>
                  </a:extLst>
                </a:gridCol>
                <a:gridCol w="1658334">
                  <a:extLst>
                    <a:ext uri="{9D8B030D-6E8A-4147-A177-3AD203B41FA5}">
                      <a16:colId xmlns:a16="http://schemas.microsoft.com/office/drawing/2014/main" val="1113699112"/>
                    </a:ext>
                  </a:extLst>
                </a:gridCol>
                <a:gridCol w="1507576">
                  <a:extLst>
                    <a:ext uri="{9D8B030D-6E8A-4147-A177-3AD203B41FA5}">
                      <a16:colId xmlns:a16="http://schemas.microsoft.com/office/drawing/2014/main" val="938966674"/>
                    </a:ext>
                  </a:extLst>
                </a:gridCol>
                <a:gridCol w="1292207">
                  <a:extLst>
                    <a:ext uri="{9D8B030D-6E8A-4147-A177-3AD203B41FA5}">
                      <a16:colId xmlns:a16="http://schemas.microsoft.com/office/drawing/2014/main" val="2751922142"/>
                    </a:ext>
                  </a:extLst>
                </a:gridCol>
                <a:gridCol w="1615260">
                  <a:extLst>
                    <a:ext uri="{9D8B030D-6E8A-4147-A177-3AD203B41FA5}">
                      <a16:colId xmlns:a16="http://schemas.microsoft.com/office/drawing/2014/main" val="2093550363"/>
                    </a:ext>
                  </a:extLst>
                </a:gridCol>
              </a:tblGrid>
              <a:tr h="8717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Datasets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# of Records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# of Columns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# of 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Crime Types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Has Date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Has 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Has Location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6681554"/>
                  </a:ext>
                </a:extLst>
              </a:tr>
              <a:tr h="4358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Boston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319,074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5545166"/>
                  </a:ext>
                </a:extLst>
              </a:tr>
              <a:tr h="4358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Denver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466,841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596637"/>
                  </a:ext>
                </a:extLst>
              </a:tr>
              <a:tr h="4358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London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13,490,605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year|month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256975"/>
                  </a:ext>
                </a:extLst>
              </a:tr>
              <a:tr h="4358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 Francisco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150,501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4013347"/>
                  </a:ext>
                </a:extLst>
              </a:tr>
              <a:tr h="8717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New Zealand (1)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(16 csv files)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641,641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year|month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6206195"/>
                  </a:ext>
                </a:extLst>
              </a:tr>
              <a:tr h="8717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New Zealand (2)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(nz_victim_timeplace.csv)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1,194,764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26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09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8A33F-BC28-4C46-A60E-2695779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46" y="103460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Which algorithm is best 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F507B8-B524-4DE9-AB86-3FDE785C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98" y="1681801"/>
            <a:ext cx="10371603" cy="19873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05B58F-65FF-4CA5-BD5F-D3F25EB2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97" y="3669173"/>
            <a:ext cx="10371603" cy="15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0C02-074C-414E-8682-D519C1A7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8810"/>
            <a:ext cx="10353762" cy="1257300"/>
          </a:xfrm>
        </p:spPr>
        <p:txBody>
          <a:bodyPr/>
          <a:lstStyle/>
          <a:p>
            <a:r>
              <a:rPr lang="en-US">
                <a:latin typeface="+mn-lt"/>
              </a:rPr>
              <a:t>Baseline Results: Variables</a:t>
            </a:r>
            <a:endParaRPr lang="en-NZ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3FD536-C092-452A-AB09-449735236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88354"/>
              </p:ext>
            </p:extLst>
          </p:nvPr>
        </p:nvGraphicFramePr>
        <p:xfrm>
          <a:off x="463826" y="1899478"/>
          <a:ext cx="11373614" cy="430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095">
                  <a:extLst>
                    <a:ext uri="{9D8B030D-6E8A-4147-A177-3AD203B41FA5}">
                      <a16:colId xmlns:a16="http://schemas.microsoft.com/office/drawing/2014/main" val="251023120"/>
                    </a:ext>
                  </a:extLst>
                </a:gridCol>
                <a:gridCol w="5610984">
                  <a:extLst>
                    <a:ext uri="{9D8B030D-6E8A-4147-A177-3AD203B41FA5}">
                      <a16:colId xmlns:a16="http://schemas.microsoft.com/office/drawing/2014/main" val="1135856909"/>
                    </a:ext>
                  </a:extLst>
                </a:gridCol>
                <a:gridCol w="2786535">
                  <a:extLst>
                    <a:ext uri="{9D8B030D-6E8A-4147-A177-3AD203B41FA5}">
                      <a16:colId xmlns:a16="http://schemas.microsoft.com/office/drawing/2014/main" val="1900770412"/>
                    </a:ext>
                  </a:extLst>
                </a:gridCol>
              </a:tblGrid>
              <a:tr h="41015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NZ" sz="1800">
                          <a:effectLst/>
                          <a:latin typeface="Calibri"/>
                        </a:rPr>
                        <a:t>Datasets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NZ" sz="1800">
                          <a:effectLst/>
                          <a:latin typeface="Calibri"/>
                        </a:rPr>
                        <a:t>Feature Variables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NZ" sz="1800">
                          <a:effectLst/>
                          <a:latin typeface="Calibri"/>
                        </a:rPr>
                        <a:t>Target Variable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83470"/>
                  </a:ext>
                </a:extLst>
              </a:tr>
              <a:tr h="644527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Boston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MONTH, DAY_OF_WEEK, HOUR, DISTRICT, REPORTING_AREA, STREET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OFFENSE_CODE_GROUP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36284"/>
                  </a:ext>
                </a:extLst>
              </a:tr>
              <a:tr h="644527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Denver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MONTH, DAY_OF_WEEK, HOUR, DISTRICT_ID, PRECINCT_ID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OFFENSE_CATEGORY_ID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61565"/>
                  </a:ext>
                </a:extLst>
              </a:tr>
              <a:tr h="410154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London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borough, month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err="1">
                          <a:effectLst/>
                          <a:latin typeface="Calibri"/>
                        </a:rPr>
                        <a:t>major_category</a:t>
                      </a:r>
                      <a:r>
                        <a:rPr lang="en-US" sz="180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77609"/>
                  </a:ext>
                </a:extLst>
              </a:tr>
              <a:tr h="644527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San Francisco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MONTH, DAY_OF_WEEK, HOUR, </a:t>
                      </a:r>
                      <a:r>
                        <a:rPr lang="en-NZ" sz="1800" err="1">
                          <a:effectLst/>
                          <a:latin typeface="Calibri"/>
                        </a:rPr>
                        <a:t>PdDistrict</a:t>
                      </a:r>
                      <a:r>
                        <a:rPr lang="en-NZ" sz="1800">
                          <a:effectLst/>
                          <a:latin typeface="Calibri"/>
                        </a:rPr>
                        <a:t>,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Category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6717"/>
                  </a:ext>
                </a:extLst>
              </a:tr>
              <a:tr h="644527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New Zealand (1) </a:t>
                      </a:r>
                      <a:br>
                        <a:rPr lang="en-NZ" sz="1800" b="1">
                          <a:effectLst/>
                          <a:latin typeface="Calibri"/>
                        </a:rPr>
                      </a:br>
                      <a:r>
                        <a:rPr lang="en-NZ" sz="1800" b="1">
                          <a:effectLst/>
                          <a:latin typeface="Calibri"/>
                        </a:rPr>
                        <a:t>(16 csv files)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MONTH, Age Group 5Yr Band, Ethnicity, Police District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ANZSOC Division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19488"/>
                  </a:ext>
                </a:extLst>
              </a:tr>
              <a:tr h="908199"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 b="1">
                          <a:effectLst/>
                          <a:latin typeface="Calibri"/>
                        </a:rPr>
                        <a:t>New Zealand (2) </a:t>
                      </a:r>
                      <a:br>
                        <a:rPr lang="en-NZ" sz="1800" b="1">
                          <a:effectLst/>
                          <a:latin typeface="Calibri"/>
                        </a:rPr>
                      </a:br>
                      <a:r>
                        <a:rPr lang="en-NZ" sz="1800" b="1">
                          <a:effectLst/>
                          <a:latin typeface="Calibri"/>
                        </a:rPr>
                        <a:t>(nz_victim_timeplace.csv)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NZ" sz="1800">
                          <a:effectLst/>
                          <a:latin typeface="Calibri"/>
                        </a:rPr>
                        <a:t>MONTH, DAY_OF_WEEK, HOUR, Area Unit, Territorial Authority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ANZSOC Division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17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8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0C02-074C-414E-8682-D519C1A7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8810"/>
            <a:ext cx="10353762" cy="1257300"/>
          </a:xfrm>
        </p:spPr>
        <p:txBody>
          <a:bodyPr/>
          <a:lstStyle/>
          <a:p>
            <a:r>
              <a:rPr lang="en-US">
                <a:latin typeface="+mn-lt"/>
              </a:rPr>
              <a:t>Baseline Results</a:t>
            </a:r>
            <a:endParaRPr lang="en-NZ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F33021-EAE5-4610-AD78-B1D2CC818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3983"/>
              </p:ext>
            </p:extLst>
          </p:nvPr>
        </p:nvGraphicFramePr>
        <p:xfrm>
          <a:off x="740779" y="2384385"/>
          <a:ext cx="10885369" cy="3160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506">
                  <a:extLst>
                    <a:ext uri="{9D8B030D-6E8A-4147-A177-3AD203B41FA5}">
                      <a16:colId xmlns:a16="http://schemas.microsoft.com/office/drawing/2014/main" val="3224939764"/>
                    </a:ext>
                  </a:extLst>
                </a:gridCol>
                <a:gridCol w="955454">
                  <a:extLst>
                    <a:ext uri="{9D8B030D-6E8A-4147-A177-3AD203B41FA5}">
                      <a16:colId xmlns:a16="http://schemas.microsoft.com/office/drawing/2014/main" val="332883168"/>
                    </a:ext>
                  </a:extLst>
                </a:gridCol>
                <a:gridCol w="972515">
                  <a:extLst>
                    <a:ext uri="{9D8B030D-6E8A-4147-A177-3AD203B41FA5}">
                      <a16:colId xmlns:a16="http://schemas.microsoft.com/office/drawing/2014/main" val="1719601509"/>
                    </a:ext>
                  </a:extLst>
                </a:gridCol>
                <a:gridCol w="1006640">
                  <a:extLst>
                    <a:ext uri="{9D8B030D-6E8A-4147-A177-3AD203B41FA5}">
                      <a16:colId xmlns:a16="http://schemas.microsoft.com/office/drawing/2014/main" val="697897967"/>
                    </a:ext>
                  </a:extLst>
                </a:gridCol>
                <a:gridCol w="1109010">
                  <a:extLst>
                    <a:ext uri="{9D8B030D-6E8A-4147-A177-3AD203B41FA5}">
                      <a16:colId xmlns:a16="http://schemas.microsoft.com/office/drawing/2014/main" val="2507140329"/>
                    </a:ext>
                  </a:extLst>
                </a:gridCol>
                <a:gridCol w="1535554">
                  <a:extLst>
                    <a:ext uri="{9D8B030D-6E8A-4147-A177-3AD203B41FA5}">
                      <a16:colId xmlns:a16="http://schemas.microsoft.com/office/drawing/2014/main" val="2106797188"/>
                    </a:ext>
                  </a:extLst>
                </a:gridCol>
                <a:gridCol w="2678690">
                  <a:extLst>
                    <a:ext uri="{9D8B030D-6E8A-4147-A177-3AD203B41FA5}">
                      <a16:colId xmlns:a16="http://schemas.microsoft.com/office/drawing/2014/main" val="2884687506"/>
                    </a:ext>
                  </a:extLst>
                </a:gridCol>
              </a:tblGrid>
              <a:tr h="96039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Algorithms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Boston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Denver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London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San Francisco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New Zealand (1)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New Zealand (2) </a:t>
                      </a:r>
                      <a:br>
                        <a:rPr lang="en-US" sz="1800">
                          <a:effectLst/>
                          <a:latin typeface="Calibri"/>
                        </a:rPr>
                      </a:br>
                      <a:r>
                        <a:rPr lang="en-US" sz="1800">
                          <a:effectLst/>
                          <a:latin typeface="Calibri"/>
                        </a:rPr>
                        <a:t>(nz_victim_timeplace.csv)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284605"/>
                  </a:ext>
                </a:extLst>
              </a:tr>
              <a:tr h="3841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 err="1">
                          <a:effectLst/>
                          <a:latin typeface="Calibri"/>
                        </a:rPr>
                        <a:t>LogisticRegression</a:t>
                      </a:r>
                      <a:r>
                        <a:rPr lang="en-US" sz="1800" b="1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0.12 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0.26 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0.29 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0.27 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0.16 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0.57 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334225"/>
                  </a:ext>
                </a:extLst>
              </a:tr>
              <a:tr h="3841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 err="1">
                          <a:effectLst/>
                          <a:latin typeface="Calibri"/>
                        </a:rPr>
                        <a:t>GaussianNB</a:t>
                      </a:r>
                      <a:r>
                        <a:rPr lang="en-US" sz="1800" b="1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0.12 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0.28 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0.29 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0.27 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0.16 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0.59 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620144"/>
                  </a:ext>
                </a:extLst>
              </a:tr>
              <a:tr h="3841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 err="1">
                          <a:effectLst/>
                          <a:latin typeface="Calibri"/>
                        </a:rPr>
                        <a:t>DecisionTreeClassifier</a:t>
                      </a:r>
                      <a:r>
                        <a:rPr lang="en-US" sz="1800" b="1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0.12 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0.33 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0.29 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0.24 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0.54 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070790"/>
                  </a:ext>
                </a:extLst>
              </a:tr>
              <a:tr h="3841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 err="1">
                          <a:effectLst/>
                          <a:latin typeface="Calibri"/>
                        </a:rPr>
                        <a:t>XGBClassifier</a:t>
                      </a:r>
                      <a:r>
                        <a:rPr lang="en-US" sz="1800" b="1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0.19 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0.40 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-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0.31 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0.18 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0.63 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38641"/>
                  </a:ext>
                </a:extLst>
              </a:tr>
              <a:tr h="66355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 err="1">
                          <a:effectLst/>
                          <a:latin typeface="Calibri"/>
                        </a:rPr>
                        <a:t>RandomForestClassifier</a:t>
                      </a:r>
                      <a:r>
                        <a:rPr lang="en-US" sz="1800" b="1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0.14 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0.36 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0.29 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0.28 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0.08 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libri"/>
                        </a:rPr>
                        <a:t>0.58 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5668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B3B3E5-1762-44FB-9F58-06C09D9E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246" y="2358005"/>
            <a:ext cx="2667902" cy="31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1F513-062C-45D0-B7CB-13CF5F59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Feature Engineering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65F90-20BF-49E5-B8D2-6DA61C87A87D}"/>
              </a:ext>
            </a:extLst>
          </p:cNvPr>
          <p:cNvSpPr txBox="1"/>
          <p:nvPr/>
        </p:nvSpPr>
        <p:spPr>
          <a:xfrm>
            <a:off x="868438" y="1134965"/>
            <a:ext cx="5546272" cy="36583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Feature engineering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the process of using domain knowledge of the data to 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E4747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transform existing features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to 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create new variables from existing ones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for use in machine learning.</a:t>
            </a:r>
          </a:p>
        </p:txBody>
      </p:sp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D75CD60-4804-4C48-A1BA-1040A255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47" y="2576667"/>
            <a:ext cx="4800248" cy="29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912F-FCFA-4F8B-898D-A87BB1B0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Data Transformation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AE1AD5-B5C4-4A4A-8039-8DAEA2466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225" y="2305225"/>
            <a:ext cx="2057400" cy="235267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95DB55-38A2-486E-A079-C78EFE1CFAEF}"/>
              </a:ext>
            </a:extLst>
          </p:cNvPr>
          <p:cNvSpPr/>
          <p:nvPr/>
        </p:nvSpPr>
        <p:spPr>
          <a:xfrm>
            <a:off x="3374578" y="3933289"/>
            <a:ext cx="1946312" cy="9088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376,155</a:t>
            </a:r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21E2D0-67B7-4467-87FE-07DA388C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2" y="2358118"/>
            <a:ext cx="2124075" cy="23050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183CF1-53C9-4D88-B4C6-A972DE1B3B2A}"/>
              </a:ext>
            </a:extLst>
          </p:cNvPr>
          <p:cNvSpPr/>
          <p:nvPr/>
        </p:nvSpPr>
        <p:spPr>
          <a:xfrm>
            <a:off x="6259073" y="3986952"/>
            <a:ext cx="1946312" cy="9088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547,297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59E450-902C-4E39-B013-1B5C599E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25" y="3493909"/>
            <a:ext cx="3864005" cy="333954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92D36B-486E-4F99-9539-00B54C49032C}"/>
              </a:ext>
            </a:extLst>
          </p:cNvPr>
          <p:cNvSpPr/>
          <p:nvPr/>
        </p:nvSpPr>
        <p:spPr>
          <a:xfrm>
            <a:off x="3916944" y="4761669"/>
            <a:ext cx="982337" cy="4865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66213AD-81BB-433D-B123-65F5975A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" y="3556849"/>
            <a:ext cx="3889748" cy="33038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8014E053-894B-49B2-83F2-A227E3FC2FF4}"/>
              </a:ext>
            </a:extLst>
          </p:cNvPr>
          <p:cNvSpPr/>
          <p:nvPr/>
        </p:nvSpPr>
        <p:spPr>
          <a:xfrm>
            <a:off x="4593345" y="939190"/>
            <a:ext cx="7059975" cy="2267638"/>
          </a:xfrm>
          <a:prstGeom prst="borderCallout1">
            <a:avLst/>
          </a:prstGeom>
          <a:solidFill>
            <a:srgbClr val="DE474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97B4C2-09F9-4F4F-AE4D-8D4D044C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75" y="1095211"/>
            <a:ext cx="7324379" cy="21919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317FA1D-B54F-4E8D-AE02-0D72CF4A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7" y="22317"/>
            <a:ext cx="9656026" cy="104614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Impute Day of Week</a:t>
            </a:r>
            <a:endParaRPr lang="en-US" sz="4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8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01C7-FB23-4799-9E14-D39CE30E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4010"/>
            <a:ext cx="10353762" cy="1257300"/>
          </a:xfrm>
        </p:spPr>
        <p:txBody>
          <a:bodyPr/>
          <a:lstStyle/>
          <a:p>
            <a:r>
              <a:rPr lang="en-US">
                <a:latin typeface="+mn-lt"/>
              </a:rPr>
              <a:t>NZ Dataset  Baseline</a:t>
            </a:r>
            <a:endParaRPr lang="en-NZ">
              <a:latin typeface="+mn-lt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89078C-7466-4DD9-9452-BEE708666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772477"/>
              </p:ext>
            </p:extLst>
          </p:nvPr>
        </p:nvGraphicFramePr>
        <p:xfrm>
          <a:off x="934720" y="1584960"/>
          <a:ext cx="10097457" cy="46377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7166">
                  <a:extLst>
                    <a:ext uri="{9D8B030D-6E8A-4147-A177-3AD203B41FA5}">
                      <a16:colId xmlns:a16="http://schemas.microsoft.com/office/drawing/2014/main" val="16612674"/>
                    </a:ext>
                  </a:extLst>
                </a:gridCol>
                <a:gridCol w="1543201">
                  <a:extLst>
                    <a:ext uri="{9D8B030D-6E8A-4147-A177-3AD203B41FA5}">
                      <a16:colId xmlns:a16="http://schemas.microsoft.com/office/drawing/2014/main" val="1512632824"/>
                    </a:ext>
                  </a:extLst>
                </a:gridCol>
                <a:gridCol w="1735090">
                  <a:extLst>
                    <a:ext uri="{9D8B030D-6E8A-4147-A177-3AD203B41FA5}">
                      <a16:colId xmlns:a16="http://schemas.microsoft.com/office/drawing/2014/main" val="2185669053"/>
                    </a:ext>
                  </a:extLst>
                </a:gridCol>
                <a:gridCol w="1722970">
                  <a:extLst>
                    <a:ext uri="{9D8B030D-6E8A-4147-A177-3AD203B41FA5}">
                      <a16:colId xmlns:a16="http://schemas.microsoft.com/office/drawing/2014/main" val="809938813"/>
                    </a:ext>
                  </a:extLst>
                </a:gridCol>
                <a:gridCol w="1729030">
                  <a:extLst>
                    <a:ext uri="{9D8B030D-6E8A-4147-A177-3AD203B41FA5}">
                      <a16:colId xmlns:a16="http://schemas.microsoft.com/office/drawing/2014/main" val="3227455422"/>
                    </a:ext>
                  </a:extLst>
                </a:gridCol>
              </a:tblGrid>
              <a:tr h="19422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Feature vars. &gt;&gt;&gt;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MONTH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DAY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HOUR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AREA_0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AREA_1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MESHBLOCK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MONTH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DAY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HOUR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AREA_0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AREA_1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highlight>
                            <a:srgbClr val="FF0000"/>
                          </a:highlight>
                        </a:rPr>
                        <a:t>QUARTER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highlight>
                            <a:srgbClr val="FF0000"/>
                          </a:highlight>
                        </a:rPr>
                        <a:t>HOUR_PARTITION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highlight>
                            <a:srgbClr val="FF0000"/>
                          </a:highlight>
                        </a:rPr>
                        <a:t>WEAPON_TYPE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49899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Target vars. &gt;&gt;&gt;</a:t>
                      </a: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CRIME_TYPE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12114"/>
                  </a:ext>
                </a:extLst>
              </a:tr>
              <a:tr h="496919">
                <a:tc>
                  <a:txBody>
                    <a:bodyPr/>
                    <a:lstStyle/>
                    <a:p>
                      <a:endParaRPr lang="en-US" sz="1600" b="1">
                        <a:effectLst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Baseline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Train=70/Test=30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Cycle 1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468139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algorithm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err="1">
                          <a:effectLst/>
                        </a:rPr>
                        <a:t>log_loss</a:t>
                      </a:r>
                      <a:endParaRPr lang="en-US" sz="1600" b="1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err="1">
                          <a:effectLst/>
                        </a:rPr>
                        <a:t>log_loss</a:t>
                      </a:r>
                      <a:endParaRPr lang="en-US" sz="1600" b="1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36123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err="1">
                          <a:effectLst/>
                        </a:rPr>
                        <a:t>LogisticRegression</a:t>
                      </a:r>
                      <a:endParaRPr lang="en-US" sz="1600" b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0.97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0.87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2921592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err="1">
                          <a:effectLst/>
                        </a:rPr>
                        <a:t>GaussianNB</a:t>
                      </a:r>
                      <a:endParaRPr lang="en-US" sz="1600" b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0.98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4.41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7724883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err="1">
                          <a:effectLst/>
                        </a:rPr>
                        <a:t>DecisionTree</a:t>
                      </a:r>
                      <a:endParaRPr lang="en-US" sz="1600" b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14.23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13.10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91572718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err="1">
                          <a:effectLst/>
                        </a:rPr>
                        <a:t>XGBoost</a:t>
                      </a:r>
                      <a:endParaRPr lang="en-US" sz="1600" b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0.63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0.65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0.76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3515134"/>
                  </a:ext>
                </a:extLst>
              </a:tr>
              <a:tr h="3128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err="1">
                          <a:effectLst/>
                        </a:rPr>
                        <a:t>RandomForest</a:t>
                      </a:r>
                      <a:endParaRPr lang="en-US" sz="1600" b="0">
                        <a:effectLst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4.08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0.58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3.68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7821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07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EB65-DA97-47A1-8151-74E9CC43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Risk Computation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D2B810-E5B9-45F4-B817-AB07D69529F4}"/>
              </a:ext>
            </a:extLst>
          </p:cNvPr>
          <p:cNvSpPr txBox="1">
            <a:spLocks/>
          </p:cNvSpPr>
          <p:nvPr/>
        </p:nvSpPr>
        <p:spPr>
          <a:xfrm>
            <a:off x="913795" y="179197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How to calculate?</a:t>
            </a:r>
          </a:p>
        </p:txBody>
      </p:sp>
      <p:graphicFrame>
        <p:nvGraphicFramePr>
          <p:cNvPr id="48" name="Diagram 48">
            <a:extLst>
              <a:ext uri="{FF2B5EF4-FFF2-40B4-BE49-F238E27FC236}">
                <a16:creationId xmlns:a16="http://schemas.microsoft.com/office/drawing/2014/main" id="{48AF3441-2EC0-4100-9CC3-980E3EA7F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763389"/>
              </p:ext>
            </p:extLst>
          </p:nvPr>
        </p:nvGraphicFramePr>
        <p:xfrm>
          <a:off x="1985211" y="1961147"/>
          <a:ext cx="1031707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287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Graphic spid="4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EB65-DA97-47A1-8151-74E9CC43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Risk Computation</a:t>
            </a:r>
          </a:p>
        </p:txBody>
      </p:sp>
      <p:graphicFrame>
        <p:nvGraphicFramePr>
          <p:cNvPr id="84" name="Diagram 1086">
            <a:extLst>
              <a:ext uri="{FF2B5EF4-FFF2-40B4-BE49-F238E27FC236}">
                <a16:creationId xmlns:a16="http://schemas.microsoft.com/office/drawing/2014/main" id="{B48EFBF0-3FD8-4C0E-91BF-A15240BD8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862168"/>
              </p:ext>
            </p:extLst>
          </p:nvPr>
        </p:nvGraphicFramePr>
        <p:xfrm>
          <a:off x="731446" y="2027677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2328EF59-78AA-4DE1-A16A-B800A9631546}"/>
              </a:ext>
            </a:extLst>
          </p:cNvPr>
          <p:cNvSpPr/>
          <p:nvPr/>
        </p:nvSpPr>
        <p:spPr>
          <a:xfrm>
            <a:off x="4654370" y="4752320"/>
            <a:ext cx="914400" cy="914400"/>
          </a:xfrm>
          <a:prstGeom prst="mathMultiply">
            <a:avLst/>
          </a:prstGeom>
          <a:solidFill>
            <a:srgbClr val="FF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Multiplication Sign 117">
            <a:extLst>
              <a:ext uri="{FF2B5EF4-FFF2-40B4-BE49-F238E27FC236}">
                <a16:creationId xmlns:a16="http://schemas.microsoft.com/office/drawing/2014/main" id="{7EC23937-12DF-4069-A137-B9A04E253D0E}"/>
              </a:ext>
            </a:extLst>
          </p:cNvPr>
          <p:cNvSpPr/>
          <p:nvPr/>
        </p:nvSpPr>
        <p:spPr>
          <a:xfrm>
            <a:off x="9918030" y="4752319"/>
            <a:ext cx="914400" cy="914400"/>
          </a:xfrm>
          <a:prstGeom prst="mathMultiply">
            <a:avLst/>
          </a:prstGeom>
          <a:solidFill>
            <a:srgbClr val="FF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28B28AAB-B34D-4A26-86F5-A0B2E3F24566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crime factors?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3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" grpId="0">
        <p:bldAsOne/>
      </p:bldGraphic>
      <p:bldP spid="116" grpId="0" animBg="1"/>
      <p:bldP spid="1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38C6CEF-43FA-4402-8A68-EF2E702A34B0}"/>
              </a:ext>
            </a:extLst>
          </p:cNvPr>
          <p:cNvSpPr/>
          <p:nvPr/>
        </p:nvSpPr>
        <p:spPr>
          <a:xfrm>
            <a:off x="7975696" y="5392317"/>
            <a:ext cx="3814262" cy="110218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F2A57F3-8E6B-4470-B63C-8F0DD2988814}"/>
              </a:ext>
            </a:extLst>
          </p:cNvPr>
          <p:cNvSpPr/>
          <p:nvPr/>
        </p:nvSpPr>
        <p:spPr>
          <a:xfrm>
            <a:off x="609780" y="4694483"/>
            <a:ext cx="5761837" cy="1194351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72E026-D526-4869-B89C-D3C175DDC033}"/>
              </a:ext>
            </a:extLst>
          </p:cNvPr>
          <p:cNvSpPr/>
          <p:nvPr/>
        </p:nvSpPr>
        <p:spPr>
          <a:xfrm>
            <a:off x="3134922" y="4724989"/>
            <a:ext cx="2163990" cy="29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1: Project Manager</a:t>
            </a: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971430-BF98-4C87-B415-40DCB7D72A5F}"/>
              </a:ext>
            </a:extLst>
          </p:cNvPr>
          <p:cNvSpPr/>
          <p:nvPr/>
        </p:nvSpPr>
        <p:spPr>
          <a:xfrm>
            <a:off x="3143323" y="4992595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2: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Developer</a:t>
            </a:r>
            <a:endParaRPr lang="en-NZ" sz="1200">
              <a:solidFill>
                <a:schemeClr val="bg1"/>
              </a:solidFill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139E73-C685-4A2A-B274-03D05863C097}"/>
              </a:ext>
            </a:extLst>
          </p:cNvPr>
          <p:cNvSpPr/>
          <p:nvPr/>
        </p:nvSpPr>
        <p:spPr>
          <a:xfrm>
            <a:off x="3134922" y="5285267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3: Scrum Master 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981B07-ED7A-4525-BB70-95D0DD408B78}"/>
              </a:ext>
            </a:extLst>
          </p:cNvPr>
          <p:cNvSpPr/>
          <p:nvPr/>
        </p:nvSpPr>
        <p:spPr>
          <a:xfrm>
            <a:off x="3134922" y="5554863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4: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Project Manager</a:t>
            </a: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3983F-E3C9-451A-8A20-2C3F9746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0"/>
            <a:ext cx="10353762" cy="1257300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D6B05F-D3CA-42DD-B998-A10407FA3910}"/>
              </a:ext>
            </a:extLst>
          </p:cNvPr>
          <p:cNvSpPr/>
          <p:nvPr/>
        </p:nvSpPr>
        <p:spPr>
          <a:xfrm>
            <a:off x="609780" y="1420238"/>
            <a:ext cx="5761837" cy="1155464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477773-F9B9-4CF6-A1AA-3B0450054375}"/>
              </a:ext>
            </a:extLst>
          </p:cNvPr>
          <p:cNvSpPr/>
          <p:nvPr/>
        </p:nvSpPr>
        <p:spPr>
          <a:xfrm>
            <a:off x="609780" y="2984758"/>
            <a:ext cx="5761837" cy="1194351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D673D7-F1BC-4FA4-9452-7D376114D946}"/>
              </a:ext>
            </a:extLst>
          </p:cNvPr>
          <p:cNvSpPr/>
          <p:nvPr/>
        </p:nvSpPr>
        <p:spPr>
          <a:xfrm>
            <a:off x="1159247" y="2827573"/>
            <a:ext cx="1917505" cy="451179"/>
          </a:xfrm>
          <a:custGeom>
            <a:avLst/>
            <a:gdLst>
              <a:gd name="connsiteX0" fmla="*/ 0 w 2013640"/>
              <a:gd name="connsiteY0" fmla="*/ 80097 h 480572"/>
              <a:gd name="connsiteX1" fmla="*/ 80097 w 2013640"/>
              <a:gd name="connsiteY1" fmla="*/ 0 h 480572"/>
              <a:gd name="connsiteX2" fmla="*/ 1933543 w 2013640"/>
              <a:gd name="connsiteY2" fmla="*/ 0 h 480572"/>
              <a:gd name="connsiteX3" fmla="*/ 2013640 w 2013640"/>
              <a:gd name="connsiteY3" fmla="*/ 80097 h 480572"/>
              <a:gd name="connsiteX4" fmla="*/ 2013640 w 2013640"/>
              <a:gd name="connsiteY4" fmla="*/ 400475 h 480572"/>
              <a:gd name="connsiteX5" fmla="*/ 1933543 w 2013640"/>
              <a:gd name="connsiteY5" fmla="*/ 480572 h 480572"/>
              <a:gd name="connsiteX6" fmla="*/ 80097 w 2013640"/>
              <a:gd name="connsiteY6" fmla="*/ 480572 h 480572"/>
              <a:gd name="connsiteX7" fmla="*/ 0 w 2013640"/>
              <a:gd name="connsiteY7" fmla="*/ 400475 h 480572"/>
              <a:gd name="connsiteX8" fmla="*/ 0 w 2013640"/>
              <a:gd name="connsiteY8" fmla="*/ 80097 h 48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3640" h="480572">
                <a:moveTo>
                  <a:pt x="0" y="80097"/>
                </a:moveTo>
                <a:cubicBezTo>
                  <a:pt x="0" y="35861"/>
                  <a:pt x="35861" y="0"/>
                  <a:pt x="80097" y="0"/>
                </a:cubicBezTo>
                <a:lnTo>
                  <a:pt x="1933543" y="0"/>
                </a:lnTo>
                <a:cubicBezTo>
                  <a:pt x="1977779" y="0"/>
                  <a:pt x="2013640" y="35861"/>
                  <a:pt x="2013640" y="80097"/>
                </a:cubicBezTo>
                <a:lnTo>
                  <a:pt x="2013640" y="400475"/>
                </a:lnTo>
                <a:cubicBezTo>
                  <a:pt x="2013640" y="444711"/>
                  <a:pt x="1977779" y="480572"/>
                  <a:pt x="1933543" y="480572"/>
                </a:cubicBezTo>
                <a:lnTo>
                  <a:pt x="80097" y="480572"/>
                </a:lnTo>
                <a:cubicBezTo>
                  <a:pt x="35861" y="480572"/>
                  <a:pt x="0" y="444711"/>
                  <a:pt x="0" y="400475"/>
                </a:cubicBezTo>
                <a:lnTo>
                  <a:pt x="0" y="8009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9" tIns="23460" rIns="171559" bIns="23460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/>
              <a:t>Vimitaben  Vaidya</a:t>
            </a:r>
            <a:endParaRPr lang="en-NZ" sz="13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04BF35-B27D-439E-A1C4-529A9D451F18}"/>
              </a:ext>
            </a:extLst>
          </p:cNvPr>
          <p:cNvSpPr/>
          <p:nvPr/>
        </p:nvSpPr>
        <p:spPr>
          <a:xfrm>
            <a:off x="1123268" y="4447128"/>
            <a:ext cx="1917505" cy="451178"/>
          </a:xfrm>
          <a:custGeom>
            <a:avLst/>
            <a:gdLst>
              <a:gd name="connsiteX0" fmla="*/ 0 w 1862790"/>
              <a:gd name="connsiteY0" fmla="*/ 59326 h 355948"/>
              <a:gd name="connsiteX1" fmla="*/ 59326 w 1862790"/>
              <a:gd name="connsiteY1" fmla="*/ 0 h 355948"/>
              <a:gd name="connsiteX2" fmla="*/ 1803464 w 1862790"/>
              <a:gd name="connsiteY2" fmla="*/ 0 h 355948"/>
              <a:gd name="connsiteX3" fmla="*/ 1862790 w 1862790"/>
              <a:gd name="connsiteY3" fmla="*/ 59326 h 355948"/>
              <a:gd name="connsiteX4" fmla="*/ 1862790 w 1862790"/>
              <a:gd name="connsiteY4" fmla="*/ 296622 h 355948"/>
              <a:gd name="connsiteX5" fmla="*/ 1803464 w 1862790"/>
              <a:gd name="connsiteY5" fmla="*/ 355948 h 355948"/>
              <a:gd name="connsiteX6" fmla="*/ 59326 w 1862790"/>
              <a:gd name="connsiteY6" fmla="*/ 355948 h 355948"/>
              <a:gd name="connsiteX7" fmla="*/ 0 w 1862790"/>
              <a:gd name="connsiteY7" fmla="*/ 296622 h 355948"/>
              <a:gd name="connsiteX8" fmla="*/ 0 w 1862790"/>
              <a:gd name="connsiteY8" fmla="*/ 59326 h 35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2790" h="355948">
                <a:moveTo>
                  <a:pt x="0" y="59326"/>
                </a:moveTo>
                <a:cubicBezTo>
                  <a:pt x="0" y="26561"/>
                  <a:pt x="26561" y="0"/>
                  <a:pt x="59326" y="0"/>
                </a:cubicBezTo>
                <a:lnTo>
                  <a:pt x="1803464" y="0"/>
                </a:lnTo>
                <a:cubicBezTo>
                  <a:pt x="1836229" y="0"/>
                  <a:pt x="1862790" y="26561"/>
                  <a:pt x="1862790" y="59326"/>
                </a:cubicBezTo>
                <a:lnTo>
                  <a:pt x="1862790" y="296622"/>
                </a:lnTo>
                <a:cubicBezTo>
                  <a:pt x="1862790" y="329387"/>
                  <a:pt x="1836229" y="355948"/>
                  <a:pt x="1803464" y="355948"/>
                </a:cubicBezTo>
                <a:lnTo>
                  <a:pt x="59326" y="355948"/>
                </a:lnTo>
                <a:cubicBezTo>
                  <a:pt x="26561" y="355948"/>
                  <a:pt x="0" y="329387"/>
                  <a:pt x="0" y="296622"/>
                </a:cubicBezTo>
                <a:lnTo>
                  <a:pt x="0" y="593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475" tIns="17376" rIns="165475" bIns="17376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>
                <a:cs typeface="Calibri"/>
              </a:rPr>
              <a:t>Wisanu Boonrat</a:t>
            </a:r>
            <a:endParaRPr lang="en-NZ" sz="1300" kern="1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1E569F-6967-4437-81F3-A6B6509C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9" y="1063212"/>
            <a:ext cx="975426" cy="881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E66D7F-F8B3-4E4B-A9F8-EFF73B74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2" y="2791221"/>
            <a:ext cx="907574" cy="8666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192E9E-0B09-4515-999F-CF1093AF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14" y="4404698"/>
            <a:ext cx="891694" cy="8666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627E0D-16CD-4DCF-BF2E-264F740D8DE6}"/>
              </a:ext>
            </a:extLst>
          </p:cNvPr>
          <p:cNvSpPr/>
          <p:nvPr/>
        </p:nvSpPr>
        <p:spPr>
          <a:xfrm>
            <a:off x="6935979" y="1189432"/>
            <a:ext cx="277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Project Management Roles</a:t>
            </a:r>
            <a:endParaRPr lang="en-NZ"/>
          </a:p>
        </p:txBody>
      </p:sp>
      <p:sp>
        <p:nvSpPr>
          <p:cNvPr id="29" name="Content Placeholder 17">
            <a:extLst>
              <a:ext uri="{FF2B5EF4-FFF2-40B4-BE49-F238E27FC236}">
                <a16:creationId xmlns:a16="http://schemas.microsoft.com/office/drawing/2014/main" id="{F0EA7695-BB9E-4816-91E3-CE46E25DB784}"/>
              </a:ext>
            </a:extLst>
          </p:cNvPr>
          <p:cNvSpPr txBox="1">
            <a:spLocks/>
          </p:cNvSpPr>
          <p:nvPr/>
        </p:nvSpPr>
        <p:spPr>
          <a:xfrm>
            <a:off x="6994483" y="1515892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Project Manager</a:t>
            </a:r>
            <a:endParaRPr lang="en-US">
              <a:solidFill>
                <a:schemeClr val="accent2"/>
              </a:solidFill>
              <a:cs typeface="Segoe UI"/>
            </a:endParaRPr>
          </a:p>
        </p:txBody>
      </p:sp>
      <p:sp>
        <p:nvSpPr>
          <p:cNvPr id="30" name="Content Placeholder 17">
            <a:extLst>
              <a:ext uri="{FF2B5EF4-FFF2-40B4-BE49-F238E27FC236}">
                <a16:creationId xmlns:a16="http://schemas.microsoft.com/office/drawing/2014/main" id="{943C343F-6031-481B-ABD9-3852C9B3A3FA}"/>
              </a:ext>
            </a:extLst>
          </p:cNvPr>
          <p:cNvSpPr txBox="1">
            <a:spLocks/>
          </p:cNvSpPr>
          <p:nvPr/>
        </p:nvSpPr>
        <p:spPr>
          <a:xfrm>
            <a:off x="7007444" y="2415224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Scrum Master</a:t>
            </a:r>
            <a:endParaRPr lang="en-US" sz="1800">
              <a:solidFill>
                <a:schemeClr val="accent2"/>
              </a:solidFill>
              <a:cs typeface="Segoe UI"/>
            </a:endParaRP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AF251B91-D9B0-48BD-94BC-95B2816831B8}"/>
              </a:ext>
            </a:extLst>
          </p:cNvPr>
          <p:cNvSpPr txBox="1">
            <a:spLocks/>
          </p:cNvSpPr>
          <p:nvPr/>
        </p:nvSpPr>
        <p:spPr>
          <a:xfrm>
            <a:off x="7066123" y="3626815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Developer</a:t>
            </a:r>
            <a:endParaRPr lang="en-US">
              <a:solidFill>
                <a:schemeClr val="accent2"/>
              </a:solidFill>
              <a:cs typeface="Segoe U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B2DB7-0450-4BED-B695-8113077CF65E}"/>
              </a:ext>
            </a:extLst>
          </p:cNvPr>
          <p:cNvSpPr/>
          <p:nvPr/>
        </p:nvSpPr>
        <p:spPr>
          <a:xfrm>
            <a:off x="7391113" y="3920047"/>
            <a:ext cx="6096000" cy="6419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  <a:cs typeface="Symbol" panose="05050102010706020507" pitchFamily="18" charset="2"/>
              </a:rPr>
              <a:t>Research and develop the prototype </a:t>
            </a:r>
            <a:br>
              <a:rPr lang="en-NZ" sz="1600">
                <a:latin typeface="Calibri" panose="020F0502020204030204" pitchFamily="34" charset="0"/>
                <a:ea typeface="MS Mincho" panose="02020609040205080304" pitchFamily="49" charset="-128"/>
                <a:cs typeface="Symbol" panose="05050102010706020507" pitchFamily="18" charset="2"/>
              </a:rPr>
            </a:b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  <a:cs typeface="Symbol" panose="05050102010706020507" pitchFamily="18" charset="2"/>
              </a:rPr>
              <a:t>and final product in both data modelling and UI.</a:t>
            </a:r>
            <a:endParaRPr lang="en-NZ" sz="1600">
              <a:effectLst/>
              <a:latin typeface="Calibri" panose="020F0502020204030204" pitchFamily="34" charset="0"/>
              <a:ea typeface="MS Mincho" panose="02020609040205080304" pitchFamily="49" charset="-128"/>
              <a:cs typeface="Symbol" panose="05050102010706020507" pitchFamily="18" charset="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3A26B3-0B65-46CC-954E-550EEDDCD30C}"/>
              </a:ext>
            </a:extLst>
          </p:cNvPr>
          <p:cNvSpPr/>
          <p:nvPr/>
        </p:nvSpPr>
        <p:spPr>
          <a:xfrm>
            <a:off x="7391113" y="1756963"/>
            <a:ext cx="4777500" cy="6419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</a:rPr>
              <a:t>Manage product backlog and Jira tickets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600">
                <a:latin typeface="Calibri" panose="020F0502020204030204" pitchFamily="34" charset="0"/>
                <a:ea typeface="MS Mincho" panose="02020609040205080304" pitchFamily="49" charset="-128"/>
              </a:rPr>
              <a:t>Be responsible for the assigned Jira tickets.</a:t>
            </a:r>
            <a:endParaRPr lang="en-NZ" sz="1600"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1C6702-2E6E-471A-ABBB-417C50F10873}"/>
              </a:ext>
            </a:extLst>
          </p:cNvPr>
          <p:cNvSpPr/>
          <p:nvPr/>
        </p:nvSpPr>
        <p:spPr>
          <a:xfrm>
            <a:off x="7391113" y="2640005"/>
            <a:ext cx="3386312" cy="124162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</a:rPr>
              <a:t>Set and facilitate weekly meeting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</a:rPr>
              <a:t>Prepare weekly report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600">
                <a:latin typeface="Calibri" panose="020F0502020204030204" pitchFamily="34" charset="0"/>
                <a:ea typeface="MS Mincho" panose="02020609040205080304" pitchFamily="49" charset="-128"/>
              </a:rPr>
              <a:t>Communicate concerns and issues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NZ"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CFFF17-9C76-4658-B7DE-4D90A0E62110}"/>
              </a:ext>
            </a:extLst>
          </p:cNvPr>
          <p:cNvSpPr/>
          <p:nvPr/>
        </p:nvSpPr>
        <p:spPr>
          <a:xfrm>
            <a:off x="3135256" y="1452385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1: Scrum Master  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98C884-D447-459E-9D1D-BAD00CF4943F}"/>
              </a:ext>
            </a:extLst>
          </p:cNvPr>
          <p:cNvSpPr/>
          <p:nvPr/>
        </p:nvSpPr>
        <p:spPr>
          <a:xfrm>
            <a:off x="1206834" y="1161007"/>
            <a:ext cx="1869918" cy="451179"/>
          </a:xfrm>
          <a:custGeom>
            <a:avLst/>
            <a:gdLst>
              <a:gd name="connsiteX0" fmla="*/ 0 w 2013640"/>
              <a:gd name="connsiteY0" fmla="*/ 80097 h 480572"/>
              <a:gd name="connsiteX1" fmla="*/ 80097 w 2013640"/>
              <a:gd name="connsiteY1" fmla="*/ 0 h 480572"/>
              <a:gd name="connsiteX2" fmla="*/ 1933543 w 2013640"/>
              <a:gd name="connsiteY2" fmla="*/ 0 h 480572"/>
              <a:gd name="connsiteX3" fmla="*/ 2013640 w 2013640"/>
              <a:gd name="connsiteY3" fmla="*/ 80097 h 480572"/>
              <a:gd name="connsiteX4" fmla="*/ 2013640 w 2013640"/>
              <a:gd name="connsiteY4" fmla="*/ 400475 h 480572"/>
              <a:gd name="connsiteX5" fmla="*/ 1933543 w 2013640"/>
              <a:gd name="connsiteY5" fmla="*/ 480572 h 480572"/>
              <a:gd name="connsiteX6" fmla="*/ 80097 w 2013640"/>
              <a:gd name="connsiteY6" fmla="*/ 480572 h 480572"/>
              <a:gd name="connsiteX7" fmla="*/ 0 w 2013640"/>
              <a:gd name="connsiteY7" fmla="*/ 400475 h 480572"/>
              <a:gd name="connsiteX8" fmla="*/ 0 w 2013640"/>
              <a:gd name="connsiteY8" fmla="*/ 80097 h 48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3640" h="480572">
                <a:moveTo>
                  <a:pt x="0" y="80097"/>
                </a:moveTo>
                <a:cubicBezTo>
                  <a:pt x="0" y="35861"/>
                  <a:pt x="35861" y="0"/>
                  <a:pt x="80097" y="0"/>
                </a:cubicBezTo>
                <a:lnTo>
                  <a:pt x="1933543" y="0"/>
                </a:lnTo>
                <a:cubicBezTo>
                  <a:pt x="1977779" y="0"/>
                  <a:pt x="2013640" y="35861"/>
                  <a:pt x="2013640" y="80097"/>
                </a:cubicBezTo>
                <a:lnTo>
                  <a:pt x="2013640" y="400475"/>
                </a:lnTo>
                <a:cubicBezTo>
                  <a:pt x="2013640" y="444711"/>
                  <a:pt x="1977779" y="480572"/>
                  <a:pt x="1933543" y="480572"/>
                </a:cubicBezTo>
                <a:lnTo>
                  <a:pt x="80097" y="480572"/>
                </a:lnTo>
                <a:cubicBezTo>
                  <a:pt x="35861" y="480572"/>
                  <a:pt x="0" y="444711"/>
                  <a:pt x="0" y="400475"/>
                </a:cubicBezTo>
                <a:lnTo>
                  <a:pt x="0" y="8009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9" tIns="23460" rIns="171559" bIns="23460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/>
              <a:t>April Love Naviza</a:t>
            </a:r>
            <a:endParaRPr lang="en-NZ" sz="1300" kern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7FCFDF-73BD-4051-AAEF-0422FC2EEC24}"/>
              </a:ext>
            </a:extLst>
          </p:cNvPr>
          <p:cNvSpPr/>
          <p:nvPr/>
        </p:nvSpPr>
        <p:spPr>
          <a:xfrm>
            <a:off x="3134922" y="3015264"/>
            <a:ext cx="1732718" cy="29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1: Developer</a:t>
            </a:r>
            <a:endParaRPr lang="en-NZ" sz="1200">
              <a:solidFill>
                <a:schemeClr val="bg1"/>
              </a:solidFill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1580B2-81D9-46DC-B78E-8022B63FDB54}"/>
              </a:ext>
            </a:extLst>
          </p:cNvPr>
          <p:cNvSpPr/>
          <p:nvPr/>
        </p:nvSpPr>
        <p:spPr>
          <a:xfrm>
            <a:off x="3134922" y="1691886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2: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Project Manager</a:t>
            </a: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73E3EE-4258-45F1-B64C-44E14E7981BE}"/>
              </a:ext>
            </a:extLst>
          </p:cNvPr>
          <p:cNvSpPr/>
          <p:nvPr/>
        </p:nvSpPr>
        <p:spPr>
          <a:xfrm>
            <a:off x="3134922" y="1959905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3: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Developer</a:t>
            </a:r>
            <a:endParaRPr lang="en-NZ" sz="1200">
              <a:solidFill>
                <a:schemeClr val="bg1"/>
              </a:solidFill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32C155-47FF-4FDD-AE6F-82068CE1AAE2}"/>
              </a:ext>
            </a:extLst>
          </p:cNvPr>
          <p:cNvSpPr/>
          <p:nvPr/>
        </p:nvSpPr>
        <p:spPr>
          <a:xfrm>
            <a:off x="3139005" y="2240044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4: Scrum Master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546C96-F4E3-4719-9303-7C93061DAE35}"/>
              </a:ext>
            </a:extLst>
          </p:cNvPr>
          <p:cNvSpPr/>
          <p:nvPr/>
        </p:nvSpPr>
        <p:spPr>
          <a:xfrm>
            <a:off x="3143323" y="3282870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2: Scrum Master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2A0E4F-C13C-4534-B21C-9252D675644F}"/>
              </a:ext>
            </a:extLst>
          </p:cNvPr>
          <p:cNvSpPr/>
          <p:nvPr/>
        </p:nvSpPr>
        <p:spPr>
          <a:xfrm>
            <a:off x="3134922" y="3575542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3: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Project Manager</a:t>
            </a: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A55A37-F6D5-4809-8D47-578642AA73D3}"/>
              </a:ext>
            </a:extLst>
          </p:cNvPr>
          <p:cNvSpPr/>
          <p:nvPr/>
        </p:nvSpPr>
        <p:spPr>
          <a:xfrm>
            <a:off x="3134922" y="3845138"/>
            <a:ext cx="3315130" cy="292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Sprint 4: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</a:rPr>
              <a:t>Developer</a:t>
            </a:r>
            <a:endParaRPr lang="en-NZ" sz="1200">
              <a:solidFill>
                <a:schemeClr val="bg1"/>
              </a:solidFill>
              <a:latin typeface="Calibri" panose="020F0502020204030204" pitchFamily="34" charset="0"/>
              <a:ea typeface="MS Mincho" panose="02020609040205080304" pitchFamily="49" charset="-128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A1BD67E-0907-43FF-980C-DA8324375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953" y="4898306"/>
            <a:ext cx="1222979" cy="1233899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7794C2-2145-4095-B9D7-9F7B637A1CA0}"/>
              </a:ext>
            </a:extLst>
          </p:cNvPr>
          <p:cNvSpPr/>
          <p:nvPr/>
        </p:nvSpPr>
        <p:spPr>
          <a:xfrm>
            <a:off x="8577768" y="5134265"/>
            <a:ext cx="1869918" cy="451179"/>
          </a:xfrm>
          <a:custGeom>
            <a:avLst/>
            <a:gdLst>
              <a:gd name="connsiteX0" fmla="*/ 0 w 2013640"/>
              <a:gd name="connsiteY0" fmla="*/ 80097 h 480572"/>
              <a:gd name="connsiteX1" fmla="*/ 80097 w 2013640"/>
              <a:gd name="connsiteY1" fmla="*/ 0 h 480572"/>
              <a:gd name="connsiteX2" fmla="*/ 1933543 w 2013640"/>
              <a:gd name="connsiteY2" fmla="*/ 0 h 480572"/>
              <a:gd name="connsiteX3" fmla="*/ 2013640 w 2013640"/>
              <a:gd name="connsiteY3" fmla="*/ 80097 h 480572"/>
              <a:gd name="connsiteX4" fmla="*/ 2013640 w 2013640"/>
              <a:gd name="connsiteY4" fmla="*/ 400475 h 480572"/>
              <a:gd name="connsiteX5" fmla="*/ 1933543 w 2013640"/>
              <a:gd name="connsiteY5" fmla="*/ 480572 h 480572"/>
              <a:gd name="connsiteX6" fmla="*/ 80097 w 2013640"/>
              <a:gd name="connsiteY6" fmla="*/ 480572 h 480572"/>
              <a:gd name="connsiteX7" fmla="*/ 0 w 2013640"/>
              <a:gd name="connsiteY7" fmla="*/ 400475 h 480572"/>
              <a:gd name="connsiteX8" fmla="*/ 0 w 2013640"/>
              <a:gd name="connsiteY8" fmla="*/ 80097 h 48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3640" h="480572">
                <a:moveTo>
                  <a:pt x="0" y="80097"/>
                </a:moveTo>
                <a:cubicBezTo>
                  <a:pt x="0" y="35861"/>
                  <a:pt x="35861" y="0"/>
                  <a:pt x="80097" y="0"/>
                </a:cubicBezTo>
                <a:lnTo>
                  <a:pt x="1933543" y="0"/>
                </a:lnTo>
                <a:cubicBezTo>
                  <a:pt x="1977779" y="0"/>
                  <a:pt x="2013640" y="35861"/>
                  <a:pt x="2013640" y="80097"/>
                </a:cubicBezTo>
                <a:lnTo>
                  <a:pt x="2013640" y="400475"/>
                </a:lnTo>
                <a:cubicBezTo>
                  <a:pt x="2013640" y="444711"/>
                  <a:pt x="1977779" y="480572"/>
                  <a:pt x="1933543" y="480572"/>
                </a:cubicBezTo>
                <a:lnTo>
                  <a:pt x="80097" y="480572"/>
                </a:lnTo>
                <a:cubicBezTo>
                  <a:pt x="35861" y="480572"/>
                  <a:pt x="0" y="444711"/>
                  <a:pt x="0" y="400475"/>
                </a:cubicBezTo>
                <a:lnTo>
                  <a:pt x="0" y="8009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559" tIns="23460" rIns="171559" bIns="23460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/>
              <a:t>Farhad Mehdipour</a:t>
            </a:r>
            <a:endParaRPr lang="en-NZ" sz="1300" b="1" kern="12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0A71F-34EF-4E94-818D-886403AFDBA7}"/>
              </a:ext>
            </a:extLst>
          </p:cNvPr>
          <p:cNvSpPr/>
          <p:nvPr/>
        </p:nvSpPr>
        <p:spPr>
          <a:xfrm>
            <a:off x="8556283" y="5776659"/>
            <a:ext cx="4534175" cy="711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Symbol" panose="05050102010706020507" pitchFamily="18" charset="2"/>
              </a:rPr>
              <a:t>Declare the goal and objective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Symbol" panose="05050102010706020507" pitchFamily="18" charset="2"/>
              </a:rPr>
              <a:t>Guide the project in the correct direction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NZ" sz="1200">
                <a:solidFill>
                  <a:schemeClr val="bg1"/>
                </a:solidFill>
              </a:rPr>
              <a:t>Review and feedback 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48A9E408-BE57-4C1D-AA2C-1232206FCB61}"/>
              </a:ext>
            </a:extLst>
          </p:cNvPr>
          <p:cNvSpPr txBox="1">
            <a:spLocks/>
          </p:cNvSpPr>
          <p:nvPr/>
        </p:nvSpPr>
        <p:spPr>
          <a:xfrm>
            <a:off x="8556283" y="5554863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Supervisor / Product Owner</a:t>
            </a:r>
            <a:endParaRPr lang="en-US" sz="1600">
              <a:solidFill>
                <a:schemeClr val="accent1"/>
              </a:solidFill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1D8C6-B39B-4651-A118-AA23E4673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7" t="172" r="1438" b="8459"/>
          <a:stretch/>
        </p:blipFill>
        <p:spPr>
          <a:xfrm>
            <a:off x="132314" y="4404698"/>
            <a:ext cx="925604" cy="8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12" grpId="0" animBg="1"/>
      <p:bldP spid="14" grpId="0" animBg="1"/>
      <p:bldP spid="22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40" grpId="0" animBg="1"/>
      <p:bldP spid="41" grpId="0"/>
      <p:bldP spid="43" grpId="0"/>
      <p:bldP spid="44" grpId="0"/>
      <p:bldP spid="45" grpId="0"/>
      <p:bldP spid="46" grpId="0"/>
      <p:bldP spid="47" grpId="0"/>
      <p:bldP spid="48" grpId="0"/>
      <p:bldP spid="67" grpId="0" animBg="1"/>
      <p:bldP spid="68" grpId="0"/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F4F6-7C5D-43C8-B6F1-EA6152B4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Risk Computation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7810-B2DA-4D45-A758-D7C17E78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35676"/>
            <a:ext cx="10353762" cy="3714749"/>
          </a:xfrm>
        </p:spPr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States Numbers...</a:t>
            </a:r>
            <a:endParaRPr lang="en-US"/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Counting the crime records grouped by the crime factors</a:t>
            </a:r>
            <a:endParaRPr lang="en-GB"/>
          </a:p>
          <a:p>
            <a:pPr marL="719455" lvl="1" indent="-26987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Month</a:t>
            </a:r>
          </a:p>
          <a:p>
            <a:pPr marL="719455" lvl="1" indent="-26987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Day</a:t>
            </a:r>
          </a:p>
          <a:p>
            <a:pPr marL="719455" lvl="1" indent="-26987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Territorial Authority</a:t>
            </a:r>
          </a:p>
          <a:p>
            <a:pPr marL="719455" lvl="1" indent="-26987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Area Unit</a:t>
            </a:r>
          </a:p>
          <a:p>
            <a:pPr marL="719455" lvl="1" indent="-26987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Crime Type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D17CE6-3097-4D35-985C-5072B7B27790}"/>
              </a:ext>
            </a:extLst>
          </p:cNvPr>
          <p:cNvCxnSpPr/>
          <p:nvPr/>
        </p:nvCxnSpPr>
        <p:spPr>
          <a:xfrm>
            <a:off x="2676833" y="2824316"/>
            <a:ext cx="2782529" cy="17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68762-72A1-4225-B3E0-2EC3F8F0FF09}"/>
              </a:ext>
            </a:extLst>
          </p:cNvPr>
          <p:cNvSpPr txBox="1"/>
          <p:nvPr/>
        </p:nvSpPr>
        <p:spPr>
          <a:xfrm>
            <a:off x="5535561" y="2647335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MONTH_AREA_CRIME_COUNT</a:t>
            </a:r>
            <a:endParaRPr lang="en-US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BD557-B4C0-4AB3-BC5F-2AEDCC833E04}"/>
              </a:ext>
            </a:extLst>
          </p:cNvPr>
          <p:cNvCxnSpPr>
            <a:cxnSpLocks/>
          </p:cNvCxnSpPr>
          <p:nvPr/>
        </p:nvCxnSpPr>
        <p:spPr>
          <a:xfrm flipV="1">
            <a:off x="2578510" y="3283973"/>
            <a:ext cx="3741173" cy="442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15694C9-93C6-4401-8297-61A5F4949AD7}"/>
              </a:ext>
            </a:extLst>
          </p:cNvPr>
          <p:cNvCxnSpPr/>
          <p:nvPr/>
        </p:nvCxnSpPr>
        <p:spPr>
          <a:xfrm flipV="1">
            <a:off x="4134771" y="2831997"/>
            <a:ext cx="712838" cy="835741"/>
          </a:xfrm>
          <a:prstGeom prst="bentConnector3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95D808B-1343-4858-9AF5-942282135B31}"/>
              </a:ext>
            </a:extLst>
          </p:cNvPr>
          <p:cNvCxnSpPr>
            <a:cxnSpLocks/>
          </p:cNvCxnSpPr>
          <p:nvPr/>
        </p:nvCxnSpPr>
        <p:spPr>
          <a:xfrm flipV="1">
            <a:off x="3151545" y="3299028"/>
            <a:ext cx="3060288" cy="934063"/>
          </a:xfrm>
          <a:prstGeom prst="bentConnector3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09D4C2-D12B-4A57-9A48-F0DAA87E5BDA}"/>
              </a:ext>
            </a:extLst>
          </p:cNvPr>
          <p:cNvSpPr txBox="1"/>
          <p:nvPr/>
        </p:nvSpPr>
        <p:spPr>
          <a:xfrm>
            <a:off x="6371302" y="3126657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DAY_AREA_CRIME_COUNT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50BE7-235C-4464-98AF-75DE37DB7B3F}"/>
              </a:ext>
            </a:extLst>
          </p:cNvPr>
          <p:cNvSpPr txBox="1"/>
          <p:nvPr/>
        </p:nvSpPr>
        <p:spPr>
          <a:xfrm>
            <a:off x="6150076" y="4540044"/>
            <a:ext cx="4635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MONTH_AREA_CRIME_TYPE_COUNT</a:t>
            </a:r>
            <a:endParaRPr lang="en-US" b="1">
              <a:ea typeface="+mn-lt"/>
              <a:cs typeface="+mn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7F8839-5633-4554-84E9-16A86C321517}"/>
              </a:ext>
            </a:extLst>
          </p:cNvPr>
          <p:cNvCxnSpPr>
            <a:cxnSpLocks/>
          </p:cNvCxnSpPr>
          <p:nvPr/>
        </p:nvCxnSpPr>
        <p:spPr>
          <a:xfrm>
            <a:off x="3242187" y="4645413"/>
            <a:ext cx="2782529" cy="1720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A11A601-76DD-43DE-AEB5-2162CA0263E5}"/>
              </a:ext>
            </a:extLst>
          </p:cNvPr>
          <p:cNvCxnSpPr/>
          <p:nvPr/>
        </p:nvCxnSpPr>
        <p:spPr>
          <a:xfrm>
            <a:off x="2962581" y="2974872"/>
            <a:ext cx="2716160" cy="1683773"/>
          </a:xfrm>
          <a:prstGeom prst="bentConnector3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DB4377-D39F-4D45-BE02-F1C487DA4181}"/>
              </a:ext>
            </a:extLst>
          </p:cNvPr>
          <p:cNvSpPr txBox="1"/>
          <p:nvPr/>
        </p:nvSpPr>
        <p:spPr>
          <a:xfrm>
            <a:off x="1000430" y="5597011"/>
            <a:ext cx="110760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ea typeface="+mn-lt"/>
                <a:cs typeface="+mn-lt"/>
              </a:rPr>
              <a:t>We have 3 numbers....</a:t>
            </a:r>
            <a:endParaRPr lang="en-US" sz="2400" b="1">
              <a:ea typeface="+mn-lt"/>
              <a:cs typeface="+mn-lt"/>
            </a:endParaRPr>
          </a:p>
          <a:p>
            <a:r>
              <a:rPr lang="en-GB" sz="2400" b="1">
                <a:ea typeface="+mn-lt"/>
                <a:cs typeface="+mn-lt"/>
              </a:rPr>
              <a:t>Q. How can we build the relationship among those numbers?</a:t>
            </a:r>
            <a:endParaRPr lang="en-US" sz="2400" b="1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098BCB8-0DEC-464E-B044-354EBCBD10B3}"/>
              </a:ext>
            </a:extLst>
          </p:cNvPr>
          <p:cNvCxnSpPr>
            <a:cxnSpLocks/>
          </p:cNvCxnSpPr>
          <p:nvPr/>
        </p:nvCxnSpPr>
        <p:spPr>
          <a:xfrm>
            <a:off x="4068708" y="3859774"/>
            <a:ext cx="491613" cy="798870"/>
          </a:xfrm>
          <a:prstGeom prst="bentConnector3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58BA7-F28D-4224-86A9-36D96C541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9887" y="1835798"/>
            <a:ext cx="7326906" cy="3569538"/>
          </a:xfrm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B1DD71F-1D2E-444B-B572-9A4BDBCD145F}"/>
              </a:ext>
            </a:extLst>
          </p:cNvPr>
          <p:cNvSpPr txBox="1"/>
          <p:nvPr/>
        </p:nvSpPr>
        <p:spPr>
          <a:xfrm>
            <a:off x="1467464" y="1445491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MONTH_AREA_CRIME_COUNT</a:t>
            </a:r>
            <a:endParaRPr lang="en-US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B6366B-1435-4E75-965D-B1372555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Risk Computation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ADD57-C837-4959-9A97-55E375751645}"/>
              </a:ext>
            </a:extLst>
          </p:cNvPr>
          <p:cNvSpPr/>
          <p:nvPr/>
        </p:nvSpPr>
        <p:spPr>
          <a:xfrm>
            <a:off x="3816106" y="3002339"/>
            <a:ext cx="5567515" cy="232287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54CD3-E93B-4370-8E31-302DAB5C9D72}"/>
              </a:ext>
            </a:extLst>
          </p:cNvPr>
          <p:cNvSpPr/>
          <p:nvPr/>
        </p:nvSpPr>
        <p:spPr>
          <a:xfrm>
            <a:off x="1066798" y="1474987"/>
            <a:ext cx="307258" cy="30725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4CF40-597C-4F17-8DA6-C6FF4013AF87}"/>
              </a:ext>
            </a:extLst>
          </p:cNvPr>
          <p:cNvSpPr txBox="1"/>
          <p:nvPr/>
        </p:nvSpPr>
        <p:spPr>
          <a:xfrm>
            <a:off x="671946" y="5798127"/>
            <a:ext cx="10594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err="1">
                <a:ea typeface="+mn-lt"/>
                <a:cs typeface="+mn-lt"/>
              </a:rPr>
              <a:t>df.groupby</a:t>
            </a:r>
            <a:r>
              <a:rPr lang="en-GB" i="1">
                <a:ea typeface="+mn-lt"/>
                <a:cs typeface="+mn-lt"/>
              </a:rPr>
              <a:t>(['MONTH', 'AREA_1']).size().</a:t>
            </a:r>
            <a:r>
              <a:rPr lang="en-GB" i="1" err="1">
                <a:ea typeface="+mn-lt"/>
                <a:cs typeface="+mn-lt"/>
              </a:rPr>
              <a:t>to_frame</a:t>
            </a:r>
            <a:r>
              <a:rPr lang="en-GB" i="1">
                <a:ea typeface="+mn-lt"/>
                <a:cs typeface="+mn-lt"/>
              </a:rPr>
              <a:t>('MONTH_AREA_CRIME_COUNT')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4468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" grpId="0" animBg="1"/>
      <p:bldP spid="1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58BA7-F28D-4224-86A9-36D96C541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978" y="1847344"/>
            <a:ext cx="7326906" cy="3569538"/>
          </a:xfrm>
          <a:effectLst/>
        </p:spPr>
      </p:pic>
      <p:pic>
        <p:nvPicPr>
          <p:cNvPr id="5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69040-519F-4852-ACAB-9DFA63BF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357" y="1866461"/>
            <a:ext cx="7326922" cy="362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0F922-F21E-4AD3-B4F6-EF3CF8D72A63}"/>
              </a:ext>
            </a:extLst>
          </p:cNvPr>
          <p:cNvSpPr txBox="1"/>
          <p:nvPr/>
        </p:nvSpPr>
        <p:spPr>
          <a:xfrm>
            <a:off x="1467463" y="1482361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DAY_AREA_CRIME_COUNT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78C9BEF-E362-4C05-91FC-D1252DC9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Risk Computation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9B588-C437-46E9-8BAC-1D5186E4E9F5}"/>
              </a:ext>
            </a:extLst>
          </p:cNvPr>
          <p:cNvSpPr/>
          <p:nvPr/>
        </p:nvSpPr>
        <p:spPr>
          <a:xfrm>
            <a:off x="4617584" y="2924130"/>
            <a:ext cx="626806" cy="44245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0AB0D9-9584-4B2E-B155-E3260CB9F14F}"/>
              </a:ext>
            </a:extLst>
          </p:cNvPr>
          <p:cNvSpPr/>
          <p:nvPr/>
        </p:nvSpPr>
        <p:spPr>
          <a:xfrm>
            <a:off x="1066798" y="1474987"/>
            <a:ext cx="307258" cy="30725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44FA5-682B-4461-A357-74A19F55D303}"/>
              </a:ext>
            </a:extLst>
          </p:cNvPr>
          <p:cNvSpPr txBox="1"/>
          <p:nvPr/>
        </p:nvSpPr>
        <p:spPr>
          <a:xfrm>
            <a:off x="914401" y="5798127"/>
            <a:ext cx="10594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err="1">
                <a:ea typeface="+mn-lt"/>
                <a:cs typeface="+mn-lt"/>
              </a:rPr>
              <a:t>df.groupby</a:t>
            </a:r>
            <a:r>
              <a:rPr lang="en-GB" i="1">
                <a:ea typeface="+mn-lt"/>
                <a:cs typeface="+mn-lt"/>
              </a:rPr>
              <a:t>(['MONTH', 'DAY', 'AREA_0']).size().</a:t>
            </a:r>
            <a:r>
              <a:rPr lang="en-GB" i="1" err="1">
                <a:ea typeface="+mn-lt"/>
                <a:cs typeface="+mn-lt"/>
              </a:rPr>
              <a:t>to_frame</a:t>
            </a:r>
            <a:r>
              <a:rPr lang="en-GB" i="1">
                <a:ea typeface="+mn-lt"/>
                <a:cs typeface="+mn-lt"/>
              </a:rPr>
              <a:t>('DAY_AREA_CRIME_COUNT')</a:t>
            </a:r>
            <a:endParaRPr lang="en-US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635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8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58BA7-F28D-4224-86A9-36D96C541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42" y="1893526"/>
            <a:ext cx="7326906" cy="3569538"/>
          </a:xfrm>
          <a:effectLst/>
        </p:spPr>
      </p:pic>
      <p:pic>
        <p:nvPicPr>
          <p:cNvPr id="4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0D647-6BA0-4E28-B7BD-167CD093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21" y="1891342"/>
            <a:ext cx="7326922" cy="3568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ECA0F-D3BE-4FFD-BCD8-5CC5CEFCBB2A}"/>
              </a:ext>
            </a:extLst>
          </p:cNvPr>
          <p:cNvSpPr txBox="1"/>
          <p:nvPr/>
        </p:nvSpPr>
        <p:spPr>
          <a:xfrm>
            <a:off x="1430592" y="1445490"/>
            <a:ext cx="4635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MONTH_AREA_CRIME_TYPE_COUNT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8DB93C-65EE-400D-BC88-168C787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Risk Computation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6B021-10ED-4B3C-BBDE-33BF25B21018}"/>
              </a:ext>
            </a:extLst>
          </p:cNvPr>
          <p:cNvSpPr/>
          <p:nvPr/>
        </p:nvSpPr>
        <p:spPr>
          <a:xfrm>
            <a:off x="3829886" y="3048521"/>
            <a:ext cx="848032" cy="232287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2C59A4-B1D2-40BA-A300-575C0DF00F2E}"/>
              </a:ext>
            </a:extLst>
          </p:cNvPr>
          <p:cNvSpPr/>
          <p:nvPr/>
        </p:nvSpPr>
        <p:spPr>
          <a:xfrm>
            <a:off x="1066798" y="1474987"/>
            <a:ext cx="307258" cy="30725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879AD-E7A6-4BB0-89DE-298790552458}"/>
              </a:ext>
            </a:extLst>
          </p:cNvPr>
          <p:cNvSpPr txBox="1"/>
          <p:nvPr/>
        </p:nvSpPr>
        <p:spPr>
          <a:xfrm>
            <a:off x="258917" y="5809673"/>
            <a:ext cx="11686455" cy="3816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err="1">
                <a:ea typeface="+mn-lt"/>
                <a:cs typeface="+mn-lt"/>
              </a:rPr>
              <a:t>df.groupby</a:t>
            </a:r>
            <a:r>
              <a:rPr lang="en-GB" i="1">
                <a:ea typeface="+mn-lt"/>
                <a:cs typeface="+mn-lt"/>
              </a:rPr>
              <a:t>(['MONTH', 'AREA_1', 'CRIME_TYPE']).size().</a:t>
            </a:r>
            <a:r>
              <a:rPr lang="en-GB" i="1" err="1">
                <a:ea typeface="+mn-lt"/>
                <a:cs typeface="+mn-lt"/>
              </a:rPr>
              <a:t>to_frame</a:t>
            </a:r>
            <a:r>
              <a:rPr lang="en-GB" i="1">
                <a:ea typeface="+mn-lt"/>
                <a:cs typeface="+mn-lt"/>
              </a:rPr>
              <a:t>('MONTH_AREA_CRIME_TYPE_COUNT')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2518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28B76-675D-415F-949B-B727F48A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4" t="31561" r="304" b="-629"/>
          <a:stretch/>
        </p:blipFill>
        <p:spPr>
          <a:xfrm>
            <a:off x="4255459" y="1940770"/>
            <a:ext cx="5805170" cy="2513239"/>
          </a:xfrm>
          <a:prstGeom prst="rect">
            <a:avLst/>
          </a:prstGeom>
          <a:effectLst/>
        </p:spPr>
      </p:pic>
      <p:pic>
        <p:nvPicPr>
          <p:cNvPr id="10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2C420-C071-4005-B1E1-50E5BF574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2" t="28618" r="710" b="329"/>
          <a:stretch/>
        </p:blipFill>
        <p:spPr>
          <a:xfrm>
            <a:off x="3113720" y="1938912"/>
            <a:ext cx="6939657" cy="2522203"/>
          </a:xfrm>
          <a:prstGeom prst="rect">
            <a:avLst/>
          </a:prstGeom>
        </p:spPr>
      </p:pic>
      <p:pic>
        <p:nvPicPr>
          <p:cNvPr id="12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A80B5-3BCA-49C7-84D5-2C7D07EE8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8" t="32692" r="475" b="1282"/>
          <a:stretch/>
        </p:blipFill>
        <p:spPr>
          <a:xfrm>
            <a:off x="4302902" y="1944470"/>
            <a:ext cx="5754371" cy="2506051"/>
          </a:xfrm>
          <a:prstGeom prst="rect">
            <a:avLst/>
          </a:prstGeom>
        </p:spPr>
      </p:pic>
      <p:pic>
        <p:nvPicPr>
          <p:cNvPr id="14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0C245A-801C-4695-8276-B6465CA36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0" t="28781" r="83992" b="-210"/>
          <a:stretch/>
        </p:blipFill>
        <p:spPr>
          <a:xfrm>
            <a:off x="1836776" y="1902381"/>
            <a:ext cx="1200766" cy="2592263"/>
          </a:xfrm>
          <a:prstGeom prst="rect">
            <a:avLst/>
          </a:prstGeom>
        </p:spPr>
      </p:pic>
      <p:pic>
        <p:nvPicPr>
          <p:cNvPr id="15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FAF9F6-1C0E-496F-BDF4-778ABA9F3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2" t="839" r="208" b="85325"/>
          <a:stretch/>
        </p:blipFill>
        <p:spPr>
          <a:xfrm>
            <a:off x="4256720" y="1342531"/>
            <a:ext cx="5859525" cy="502143"/>
          </a:xfrm>
          <a:prstGeom prst="rect">
            <a:avLst/>
          </a:prstGeom>
        </p:spPr>
      </p:pic>
      <p:sp>
        <p:nvSpPr>
          <p:cNvPr id="19" name="Title 7">
            <a:extLst>
              <a:ext uri="{FF2B5EF4-FFF2-40B4-BE49-F238E27FC236}">
                <a16:creationId xmlns:a16="http://schemas.microsoft.com/office/drawing/2014/main" id="{8218EA2B-9244-45D1-820F-601148D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Verify the formula</a:t>
            </a:r>
            <a:endParaRPr lang="en-US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5EC83419-2FF5-416C-9ED3-C8073EFAB047}"/>
              </a:ext>
            </a:extLst>
          </p:cNvPr>
          <p:cNvSpPr txBox="1"/>
          <p:nvPr/>
        </p:nvSpPr>
        <p:spPr>
          <a:xfrm>
            <a:off x="462841" y="4933241"/>
            <a:ext cx="11427952" cy="169277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b="1" i="1">
                <a:ea typeface="+mn-lt"/>
                <a:cs typeface="+mn-lt"/>
              </a:rPr>
              <a:t>Total Crime(M,T) </a:t>
            </a:r>
            <a:r>
              <a:rPr lang="en-NZ" sz="2400" i="1">
                <a:ea typeface="+mn-lt"/>
                <a:cs typeface="+mn-lt"/>
              </a:rPr>
              <a:t>= Crime Count Grouped by </a:t>
            </a:r>
            <a:r>
              <a:rPr lang="en-NZ" sz="2400" i="1">
                <a:solidFill>
                  <a:srgbClr val="0070C0"/>
                </a:solidFill>
                <a:ea typeface="+mn-lt"/>
                <a:cs typeface="+mn-lt"/>
              </a:rPr>
              <a:t>Month </a:t>
            </a:r>
            <a:r>
              <a:rPr lang="en-NZ" sz="2400" i="1">
                <a:ea typeface="+mn-lt"/>
                <a:cs typeface="+mn-lt"/>
              </a:rPr>
              <a:t>and </a:t>
            </a:r>
            <a:r>
              <a:rPr lang="en-NZ" sz="2400" i="1">
                <a:solidFill>
                  <a:srgbClr val="0070C0"/>
                </a:solidFill>
                <a:ea typeface="+mn-lt"/>
                <a:cs typeface="+mn-lt"/>
              </a:rPr>
              <a:t>Territorial Authority </a:t>
            </a:r>
            <a:endParaRPr lang="en-US" sz="2400" i="1">
              <a:solidFill>
                <a:srgbClr val="0070C0"/>
              </a:solidFill>
            </a:endParaRPr>
          </a:p>
          <a:p>
            <a:endParaRPr lang="en-NZ" sz="1600" i="1"/>
          </a:p>
          <a:p>
            <a:r>
              <a:rPr lang="en-NZ" sz="2400" b="1" i="1">
                <a:ea typeface="+mn-lt"/>
                <a:cs typeface="+mn-lt"/>
              </a:rPr>
              <a:t>Total Crime(M,T) </a:t>
            </a:r>
            <a:r>
              <a:rPr lang="en-NZ" sz="2400" i="1">
                <a:ea typeface="+mn-lt"/>
                <a:cs typeface="+mn-lt"/>
              </a:rPr>
              <a:t>= Sum of </a:t>
            </a:r>
            <a:r>
              <a:rPr lang="en-NZ" sz="2400" i="1">
                <a:solidFill>
                  <a:srgbClr val="0070C0"/>
                </a:solidFill>
                <a:ea typeface="+mn-lt"/>
                <a:cs typeface="+mn-lt"/>
              </a:rPr>
              <a:t>Everyday Crime Count</a:t>
            </a:r>
            <a:r>
              <a:rPr lang="en-NZ" sz="2400" i="1">
                <a:ea typeface="+mn-lt"/>
                <a:cs typeface="+mn-lt"/>
              </a:rPr>
              <a:t> of </a:t>
            </a:r>
            <a:r>
              <a:rPr lang="en-NZ" sz="2400" i="1">
                <a:solidFill>
                  <a:srgbClr val="0070C0"/>
                </a:solidFill>
                <a:ea typeface="+mn-lt"/>
                <a:cs typeface="+mn-lt"/>
              </a:rPr>
              <a:t>All Area Unit </a:t>
            </a:r>
            <a:endParaRPr lang="en-NZ" sz="2400" i="1">
              <a:solidFill>
                <a:srgbClr val="0070C0"/>
              </a:solidFill>
            </a:endParaRPr>
          </a:p>
          <a:p>
            <a:endParaRPr lang="en-NZ" sz="1600" i="1"/>
          </a:p>
          <a:p>
            <a:r>
              <a:rPr lang="en-NZ" sz="2400" b="1" i="1">
                <a:ea typeface="+mn-lt"/>
                <a:cs typeface="+mn-lt"/>
              </a:rPr>
              <a:t>Total Crime(M,T)</a:t>
            </a:r>
            <a:r>
              <a:rPr lang="en-NZ" sz="2400" i="1">
                <a:ea typeface="+mn-lt"/>
                <a:cs typeface="+mn-lt"/>
              </a:rPr>
              <a:t> = Sum of </a:t>
            </a:r>
            <a:r>
              <a:rPr lang="en-NZ" sz="2400" i="1">
                <a:solidFill>
                  <a:srgbClr val="0070C0"/>
                </a:solidFill>
                <a:ea typeface="+mn-lt"/>
                <a:cs typeface="+mn-lt"/>
              </a:rPr>
              <a:t>Crime Count by Crim Type </a:t>
            </a:r>
            <a:endParaRPr lang="en-GB" sz="2400" i="1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DB5FB-D01D-4A5E-A9DB-3C9275B7A64B}"/>
              </a:ext>
            </a:extLst>
          </p:cNvPr>
          <p:cNvSpPr/>
          <p:nvPr/>
        </p:nvSpPr>
        <p:spPr>
          <a:xfrm>
            <a:off x="4360977" y="2020976"/>
            <a:ext cx="5616304" cy="233441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1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39CC1D6-DA7B-4F59-8045-EE5688AB4D81}"/>
              </a:ext>
            </a:extLst>
          </p:cNvPr>
          <p:cNvSpPr/>
          <p:nvPr/>
        </p:nvSpPr>
        <p:spPr>
          <a:xfrm>
            <a:off x="-208062" y="4156083"/>
            <a:ext cx="12867963" cy="675967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2F4F6-7C5D-43C8-B6F1-EA6152B4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Risk Computation: Ratio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7810-B2DA-4D45-A758-D7C17E78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DAY_AREA_CRIME_RATIO = </a:t>
            </a:r>
            <a:endParaRPr lang="en-US"/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MONTH_AREA_CRIME_RATIO = </a:t>
            </a:r>
            <a:endParaRPr lang="en-GB"/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 sz="28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CRIME_RATIO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 = 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68762-72A1-4225-B3E0-2EC3F8F0FF09}"/>
              </a:ext>
            </a:extLst>
          </p:cNvPr>
          <p:cNvSpPr txBox="1"/>
          <p:nvPr/>
        </p:nvSpPr>
        <p:spPr>
          <a:xfrm>
            <a:off x="6064045" y="2340077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rgbClr val="00B050"/>
                </a:solidFill>
                <a:ea typeface="+mn-lt"/>
                <a:cs typeface="+mn-lt"/>
              </a:rPr>
              <a:t>MONTH_AREA_CRIME_COUNT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9D4C2-D12B-4A57-9A48-F0DAA87E5BDA}"/>
              </a:ext>
            </a:extLst>
          </p:cNvPr>
          <p:cNvSpPr txBox="1"/>
          <p:nvPr/>
        </p:nvSpPr>
        <p:spPr>
          <a:xfrm>
            <a:off x="6272980" y="1897624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DAY_AREA_CRIME_COUNT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50BE7-235C-4464-98AF-75DE37DB7B3F}"/>
              </a:ext>
            </a:extLst>
          </p:cNvPr>
          <p:cNvSpPr txBox="1"/>
          <p:nvPr/>
        </p:nvSpPr>
        <p:spPr>
          <a:xfrm>
            <a:off x="6002592" y="3016044"/>
            <a:ext cx="4635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ea typeface="+mn-lt"/>
                <a:cs typeface="+mn-lt"/>
              </a:rPr>
              <a:t>MONTH_AREA_CRIME_TYPE_COUNT</a:t>
            </a:r>
            <a:endParaRPr lang="en-US" b="1">
              <a:ea typeface="+mn-lt"/>
              <a:cs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40195C-38F5-446D-B6CE-3C5BE60AE27E}"/>
              </a:ext>
            </a:extLst>
          </p:cNvPr>
          <p:cNvCxnSpPr/>
          <p:nvPr/>
        </p:nvCxnSpPr>
        <p:spPr>
          <a:xfrm flipV="1">
            <a:off x="5737122" y="2258960"/>
            <a:ext cx="4252449" cy="2458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ADE316-50F1-4737-BF0D-275C169EAA27}"/>
              </a:ext>
            </a:extLst>
          </p:cNvPr>
          <p:cNvCxnSpPr>
            <a:cxnSpLocks/>
          </p:cNvCxnSpPr>
          <p:nvPr/>
        </p:nvCxnSpPr>
        <p:spPr>
          <a:xfrm flipV="1">
            <a:off x="6007507" y="3377379"/>
            <a:ext cx="4473674" cy="2458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AE10C-FF25-4CCC-B682-16AF42739EB3}"/>
              </a:ext>
            </a:extLst>
          </p:cNvPr>
          <p:cNvSpPr txBox="1"/>
          <p:nvPr/>
        </p:nvSpPr>
        <p:spPr>
          <a:xfrm>
            <a:off x="6371301" y="3384754"/>
            <a:ext cx="391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rgbClr val="00B050"/>
                </a:solidFill>
                <a:ea typeface="+mn-lt"/>
                <a:cs typeface="+mn-lt"/>
              </a:rPr>
              <a:t>MONTH_AREA_CRIME_COUNT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9F8444-B704-41E8-9E59-DE745517DE63}"/>
              </a:ext>
            </a:extLst>
          </p:cNvPr>
          <p:cNvSpPr txBox="1"/>
          <p:nvPr/>
        </p:nvSpPr>
        <p:spPr>
          <a:xfrm>
            <a:off x="4060720" y="4318817"/>
            <a:ext cx="7376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ea typeface="+mn-lt"/>
                <a:cs typeface="+mn-lt"/>
              </a:rPr>
              <a:t>DAY_AREA_CRIME_RATIO   </a:t>
            </a:r>
            <a:r>
              <a:rPr lang="en-GB" b="1">
                <a:solidFill>
                  <a:srgbClr val="FFC000"/>
                </a:solidFill>
                <a:ea typeface="+mn-lt"/>
                <a:cs typeface="+mn-lt"/>
              </a:rPr>
              <a:t>x   </a:t>
            </a:r>
            <a:r>
              <a:rPr lang="en-GB" b="1">
                <a:ea typeface="+mn-lt"/>
                <a:cs typeface="+mn-lt"/>
              </a:rPr>
              <a:t>MONTH_AREA_CRIME_RATIO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42591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6" grpId="0"/>
      <p:bldP spid="11" grpId="0"/>
      <p:bldP spid="12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F4F6-7C5D-43C8-B6F1-EA6152B4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Risk Computation: Rank &amp; Risk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7810-B2DA-4D45-A758-D7C17E78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CRIME_RATIO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                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RANK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               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 </a:t>
            </a:r>
            <a:r>
              <a:rPr lang="en-GB" sz="28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RISK</a:t>
            </a:r>
            <a:endParaRPr lang="en-US" sz="28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E2824E-279E-4CB1-982A-3EF9A39648F0}"/>
              </a:ext>
            </a:extLst>
          </p:cNvPr>
          <p:cNvSpPr/>
          <p:nvPr/>
        </p:nvSpPr>
        <p:spPr>
          <a:xfrm>
            <a:off x="3468280" y="2105136"/>
            <a:ext cx="983225" cy="47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490E28-548A-490D-B070-E847B260111E}"/>
              </a:ext>
            </a:extLst>
          </p:cNvPr>
          <p:cNvSpPr/>
          <p:nvPr/>
        </p:nvSpPr>
        <p:spPr>
          <a:xfrm>
            <a:off x="5619085" y="2105135"/>
            <a:ext cx="983225" cy="47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BAEF8-866D-4880-891D-E38029D1F357}"/>
              </a:ext>
            </a:extLst>
          </p:cNvPr>
          <p:cNvSpPr txBox="1"/>
          <p:nvPr/>
        </p:nvSpPr>
        <p:spPr>
          <a:xfrm>
            <a:off x="11230170" y="5329696"/>
            <a:ext cx="7890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D1A0A3-0FE0-4992-9E7B-DBC01C328CC2}"/>
              </a:ext>
            </a:extLst>
          </p:cNvPr>
          <p:cNvGrpSpPr/>
          <p:nvPr/>
        </p:nvGrpSpPr>
        <p:grpSpPr>
          <a:xfrm>
            <a:off x="1433972" y="4899839"/>
            <a:ext cx="9553021" cy="209921"/>
            <a:chOff x="1433972" y="4899839"/>
            <a:chExt cx="9553021" cy="20992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905784-AA9F-4132-8ECB-1FB44EE49FD4}"/>
                </a:ext>
              </a:extLst>
            </p:cNvPr>
            <p:cNvSpPr/>
            <p:nvPr/>
          </p:nvSpPr>
          <p:spPr>
            <a:xfrm>
              <a:off x="1433972" y="489984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E4D347-C235-437C-808C-48EDD8CFADA7}"/>
                </a:ext>
              </a:extLst>
            </p:cNvPr>
            <p:cNvSpPr/>
            <p:nvPr/>
          </p:nvSpPr>
          <p:spPr>
            <a:xfrm>
              <a:off x="1704358" y="4899842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1C1E2A-F9F5-4709-A52D-147EC0DD0777}"/>
                </a:ext>
              </a:extLst>
            </p:cNvPr>
            <p:cNvSpPr/>
            <p:nvPr/>
          </p:nvSpPr>
          <p:spPr>
            <a:xfrm>
              <a:off x="1790391" y="4899842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C20918-04DC-42B5-AFA4-8E883260DAFF}"/>
                </a:ext>
              </a:extLst>
            </p:cNvPr>
            <p:cNvSpPr/>
            <p:nvPr/>
          </p:nvSpPr>
          <p:spPr>
            <a:xfrm>
              <a:off x="1992935" y="4902546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514727-D45A-49D9-8C99-E97B40591627}"/>
                </a:ext>
              </a:extLst>
            </p:cNvPr>
            <p:cNvSpPr/>
            <p:nvPr/>
          </p:nvSpPr>
          <p:spPr>
            <a:xfrm>
              <a:off x="2263321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F4728EF-5303-43B8-9376-2DAC487A9C1A}"/>
                </a:ext>
              </a:extLst>
            </p:cNvPr>
            <p:cNvSpPr/>
            <p:nvPr/>
          </p:nvSpPr>
          <p:spPr>
            <a:xfrm>
              <a:off x="2349354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EF6D51-919D-4002-A7EC-2E0CD0B7939C}"/>
                </a:ext>
              </a:extLst>
            </p:cNvPr>
            <p:cNvSpPr/>
            <p:nvPr/>
          </p:nvSpPr>
          <p:spPr>
            <a:xfrm>
              <a:off x="3120695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47CFDD-09C4-494A-ABB5-1E7A540FB53F}"/>
                </a:ext>
              </a:extLst>
            </p:cNvPr>
            <p:cNvSpPr/>
            <p:nvPr/>
          </p:nvSpPr>
          <p:spPr>
            <a:xfrm>
              <a:off x="3391080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B08B85-F740-4129-8E9E-99C419AB5693}"/>
                </a:ext>
              </a:extLst>
            </p:cNvPr>
            <p:cNvSpPr/>
            <p:nvPr/>
          </p:nvSpPr>
          <p:spPr>
            <a:xfrm>
              <a:off x="3477113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2AAFFC-545D-4E8C-A4AF-5C32A0B287D8}"/>
                </a:ext>
              </a:extLst>
            </p:cNvPr>
            <p:cNvSpPr/>
            <p:nvPr/>
          </p:nvSpPr>
          <p:spPr>
            <a:xfrm>
              <a:off x="3783635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EE84751-C5AC-4AFF-8AF5-638CF11F020F}"/>
                </a:ext>
              </a:extLst>
            </p:cNvPr>
            <p:cNvSpPr/>
            <p:nvPr/>
          </p:nvSpPr>
          <p:spPr>
            <a:xfrm>
              <a:off x="4054019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B1AEA9-54B4-41D1-B86D-FFAACEF41977}"/>
                </a:ext>
              </a:extLst>
            </p:cNvPr>
            <p:cNvSpPr/>
            <p:nvPr/>
          </p:nvSpPr>
          <p:spPr>
            <a:xfrm>
              <a:off x="4140052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81A624-FBD4-47D4-B163-CD0328F07091}"/>
                </a:ext>
              </a:extLst>
            </p:cNvPr>
            <p:cNvSpPr/>
            <p:nvPr/>
          </p:nvSpPr>
          <p:spPr>
            <a:xfrm>
              <a:off x="8993011" y="491508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EA88CE-4427-4A00-BECE-8C0CE340EFAE}"/>
                </a:ext>
              </a:extLst>
            </p:cNvPr>
            <p:cNvSpPr/>
            <p:nvPr/>
          </p:nvSpPr>
          <p:spPr>
            <a:xfrm>
              <a:off x="9263398" y="491508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0B948F-AB66-49FD-BD44-36337B3D63F2}"/>
                </a:ext>
              </a:extLst>
            </p:cNvPr>
            <p:cNvSpPr/>
            <p:nvPr/>
          </p:nvSpPr>
          <p:spPr>
            <a:xfrm>
              <a:off x="9349431" y="491508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08F16C-1A13-4DF8-8A39-30685653E994}"/>
                </a:ext>
              </a:extLst>
            </p:cNvPr>
            <p:cNvSpPr/>
            <p:nvPr/>
          </p:nvSpPr>
          <p:spPr>
            <a:xfrm>
              <a:off x="9551975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AFB2F1-FEBF-4D59-BFF3-590A1E2B5BC7}"/>
                </a:ext>
              </a:extLst>
            </p:cNvPr>
            <p:cNvSpPr/>
            <p:nvPr/>
          </p:nvSpPr>
          <p:spPr>
            <a:xfrm>
              <a:off x="9822360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39FF7E-8353-4EB6-A317-784C95D9C6F9}"/>
                </a:ext>
              </a:extLst>
            </p:cNvPr>
            <p:cNvSpPr/>
            <p:nvPr/>
          </p:nvSpPr>
          <p:spPr>
            <a:xfrm>
              <a:off x="9908393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950224-62D6-463B-B841-A36EFEDC1210}"/>
                </a:ext>
              </a:extLst>
            </p:cNvPr>
            <p:cNvSpPr/>
            <p:nvPr/>
          </p:nvSpPr>
          <p:spPr>
            <a:xfrm>
              <a:off x="5548770" y="489984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20A9377-2741-4CA8-8E02-42C5EAC5A858}"/>
                </a:ext>
              </a:extLst>
            </p:cNvPr>
            <p:cNvSpPr/>
            <p:nvPr/>
          </p:nvSpPr>
          <p:spPr>
            <a:xfrm>
              <a:off x="5819158" y="4899840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CBCBF7-5BBF-4703-92B6-A06B0F848D2C}"/>
                </a:ext>
              </a:extLst>
            </p:cNvPr>
            <p:cNvSpPr/>
            <p:nvPr/>
          </p:nvSpPr>
          <p:spPr>
            <a:xfrm>
              <a:off x="4876491" y="4907460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DF62838-AA84-4757-B0B1-D0B880668E78}"/>
                </a:ext>
              </a:extLst>
            </p:cNvPr>
            <p:cNvSpPr/>
            <p:nvPr/>
          </p:nvSpPr>
          <p:spPr>
            <a:xfrm>
              <a:off x="6107735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62EFD2B-EA28-4A80-9D3D-1F26641C82D0}"/>
                </a:ext>
              </a:extLst>
            </p:cNvPr>
            <p:cNvSpPr/>
            <p:nvPr/>
          </p:nvSpPr>
          <p:spPr>
            <a:xfrm>
              <a:off x="6378119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4B2D5A-F731-4140-8708-0FE38F0456E3}"/>
                </a:ext>
              </a:extLst>
            </p:cNvPr>
            <p:cNvSpPr/>
            <p:nvPr/>
          </p:nvSpPr>
          <p:spPr>
            <a:xfrm>
              <a:off x="6845152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6261B40-AF89-41FF-81CB-17855942454A}"/>
                </a:ext>
              </a:extLst>
            </p:cNvPr>
            <p:cNvSpPr/>
            <p:nvPr/>
          </p:nvSpPr>
          <p:spPr>
            <a:xfrm>
              <a:off x="2630311" y="489984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E0FBFD-9D21-458A-B4D4-F33508C45638}"/>
                </a:ext>
              </a:extLst>
            </p:cNvPr>
            <p:cNvSpPr/>
            <p:nvPr/>
          </p:nvSpPr>
          <p:spPr>
            <a:xfrm>
              <a:off x="2900698" y="489984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4F889E8-8F00-46AA-A18E-DE6C22F75A50}"/>
                </a:ext>
              </a:extLst>
            </p:cNvPr>
            <p:cNvSpPr/>
            <p:nvPr/>
          </p:nvSpPr>
          <p:spPr>
            <a:xfrm>
              <a:off x="2979111" y="489984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71F964-305C-4C10-8679-6EC4A0F51CDF}"/>
                </a:ext>
              </a:extLst>
            </p:cNvPr>
            <p:cNvSpPr/>
            <p:nvPr/>
          </p:nvSpPr>
          <p:spPr>
            <a:xfrm>
              <a:off x="3189275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CF51096-DE2C-45E5-83C6-281A121A04E5}"/>
                </a:ext>
              </a:extLst>
            </p:cNvPr>
            <p:cNvSpPr/>
            <p:nvPr/>
          </p:nvSpPr>
          <p:spPr>
            <a:xfrm>
              <a:off x="3459660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B0707E-88DD-4EC1-A07A-6AA75EDBB9C4}"/>
                </a:ext>
              </a:extLst>
            </p:cNvPr>
            <p:cNvSpPr/>
            <p:nvPr/>
          </p:nvSpPr>
          <p:spPr>
            <a:xfrm>
              <a:off x="3545693" y="490254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52730E-5D2A-4119-A4F0-DFC381BB1E2F}"/>
                </a:ext>
              </a:extLst>
            </p:cNvPr>
            <p:cNvSpPr/>
            <p:nvPr/>
          </p:nvSpPr>
          <p:spPr>
            <a:xfrm>
              <a:off x="4317035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D161CEE-9070-4E91-BE87-C45E2009A40D}"/>
                </a:ext>
              </a:extLst>
            </p:cNvPr>
            <p:cNvSpPr/>
            <p:nvPr/>
          </p:nvSpPr>
          <p:spPr>
            <a:xfrm>
              <a:off x="4587419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CE4230-04F4-4E24-90BF-9778609698AB}"/>
                </a:ext>
              </a:extLst>
            </p:cNvPr>
            <p:cNvSpPr/>
            <p:nvPr/>
          </p:nvSpPr>
          <p:spPr>
            <a:xfrm>
              <a:off x="4673452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BCD7F8-D420-4931-89AE-430639D2809B}"/>
                </a:ext>
              </a:extLst>
            </p:cNvPr>
            <p:cNvSpPr/>
            <p:nvPr/>
          </p:nvSpPr>
          <p:spPr>
            <a:xfrm>
              <a:off x="4979975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8883334-4BEF-4623-8C5C-D0599DEA3382}"/>
                </a:ext>
              </a:extLst>
            </p:cNvPr>
            <p:cNvSpPr/>
            <p:nvPr/>
          </p:nvSpPr>
          <p:spPr>
            <a:xfrm>
              <a:off x="5250358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D3A8C96-A2D1-46D0-B0DC-6646E7F4C323}"/>
                </a:ext>
              </a:extLst>
            </p:cNvPr>
            <p:cNvSpPr/>
            <p:nvPr/>
          </p:nvSpPr>
          <p:spPr>
            <a:xfrm>
              <a:off x="5336391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511C68-FD45-420D-AC56-9E71339763E7}"/>
                </a:ext>
              </a:extLst>
            </p:cNvPr>
            <p:cNvSpPr/>
            <p:nvPr/>
          </p:nvSpPr>
          <p:spPr>
            <a:xfrm>
              <a:off x="6745110" y="489984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2AA588D-9F5A-447E-980A-FAE2B9CFE848}"/>
                </a:ext>
              </a:extLst>
            </p:cNvPr>
            <p:cNvSpPr/>
            <p:nvPr/>
          </p:nvSpPr>
          <p:spPr>
            <a:xfrm>
              <a:off x="7015498" y="4899839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FF6091E-2837-41AC-A9C1-4F49C92D3399}"/>
                </a:ext>
              </a:extLst>
            </p:cNvPr>
            <p:cNvSpPr/>
            <p:nvPr/>
          </p:nvSpPr>
          <p:spPr>
            <a:xfrm>
              <a:off x="6072831" y="4907459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C2F3F7E-E656-4A4F-A630-CEB5C43D00C2}"/>
                </a:ext>
              </a:extLst>
            </p:cNvPr>
            <p:cNvSpPr/>
            <p:nvPr/>
          </p:nvSpPr>
          <p:spPr>
            <a:xfrm>
              <a:off x="6417451" y="490746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693A2ED-9FB2-4F38-9509-B81EC303D815}"/>
                </a:ext>
              </a:extLst>
            </p:cNvPr>
            <p:cNvSpPr/>
            <p:nvPr/>
          </p:nvSpPr>
          <p:spPr>
            <a:xfrm>
              <a:off x="6687838" y="490746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C4A0D3-B353-4925-8E44-0D1372A176CF}"/>
                </a:ext>
              </a:extLst>
            </p:cNvPr>
            <p:cNvSpPr/>
            <p:nvPr/>
          </p:nvSpPr>
          <p:spPr>
            <a:xfrm>
              <a:off x="7688271" y="4915081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243041-53E7-42BC-9CB9-515D3D0F66EF}"/>
                </a:ext>
              </a:extLst>
            </p:cNvPr>
            <p:cNvSpPr/>
            <p:nvPr/>
          </p:nvSpPr>
          <p:spPr>
            <a:xfrm>
              <a:off x="6976415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D2CC4C-F939-4E26-A6F9-EDC655C40BB1}"/>
                </a:ext>
              </a:extLst>
            </p:cNvPr>
            <p:cNvSpPr/>
            <p:nvPr/>
          </p:nvSpPr>
          <p:spPr>
            <a:xfrm>
              <a:off x="7246800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44DEA7-D663-48B7-9488-E196C3310BAF}"/>
                </a:ext>
              </a:extLst>
            </p:cNvPr>
            <p:cNvSpPr/>
            <p:nvPr/>
          </p:nvSpPr>
          <p:spPr>
            <a:xfrm>
              <a:off x="7332833" y="491016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5CA44F-5EBB-4E1C-BBC4-0985C93BEEB4}"/>
                </a:ext>
              </a:extLst>
            </p:cNvPr>
            <p:cNvSpPr/>
            <p:nvPr/>
          </p:nvSpPr>
          <p:spPr>
            <a:xfrm>
              <a:off x="8104175" y="492540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6A0630-29AC-46FC-80F4-7FC0FC2838C7}"/>
                </a:ext>
              </a:extLst>
            </p:cNvPr>
            <p:cNvSpPr/>
            <p:nvPr/>
          </p:nvSpPr>
          <p:spPr>
            <a:xfrm>
              <a:off x="8374559" y="492540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A42B2B-CA7C-4B68-A348-FBECF5A9C589}"/>
                </a:ext>
              </a:extLst>
            </p:cNvPr>
            <p:cNvSpPr/>
            <p:nvPr/>
          </p:nvSpPr>
          <p:spPr>
            <a:xfrm>
              <a:off x="8460592" y="492540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CDF6F99-D1FB-4486-954A-7DAB1BE4FD43}"/>
                </a:ext>
              </a:extLst>
            </p:cNvPr>
            <p:cNvSpPr/>
            <p:nvPr/>
          </p:nvSpPr>
          <p:spPr>
            <a:xfrm>
              <a:off x="8767115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37B28AC-8E16-4723-9A47-11C3F12404B2}"/>
                </a:ext>
              </a:extLst>
            </p:cNvPr>
            <p:cNvSpPr/>
            <p:nvPr/>
          </p:nvSpPr>
          <p:spPr>
            <a:xfrm>
              <a:off x="9037498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D7642BE-8E07-4DD9-98F5-017A6187E665}"/>
                </a:ext>
              </a:extLst>
            </p:cNvPr>
            <p:cNvSpPr/>
            <p:nvPr/>
          </p:nvSpPr>
          <p:spPr>
            <a:xfrm>
              <a:off x="9123531" y="4917785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AD2B78C-6299-4EDD-BA4A-7281CC623996}"/>
                </a:ext>
              </a:extLst>
            </p:cNvPr>
            <p:cNvSpPr/>
            <p:nvPr/>
          </p:nvSpPr>
          <p:spPr>
            <a:xfrm>
              <a:off x="10532250" y="4907463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B5E5AEC-7776-4256-9F38-A9407FF04A87}"/>
                </a:ext>
              </a:extLst>
            </p:cNvPr>
            <p:cNvSpPr/>
            <p:nvPr/>
          </p:nvSpPr>
          <p:spPr>
            <a:xfrm>
              <a:off x="10802638" y="4907459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EE023B0-B92D-4FBF-BAB6-3C6500BEE17F}"/>
                </a:ext>
              </a:extLst>
            </p:cNvPr>
            <p:cNvSpPr/>
            <p:nvPr/>
          </p:nvSpPr>
          <p:spPr>
            <a:xfrm>
              <a:off x="9859971" y="4915079"/>
              <a:ext cx="184355" cy="1843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311DD-D122-4450-9357-BD800539754E}"/>
              </a:ext>
            </a:extLst>
          </p:cNvPr>
          <p:cNvCxnSpPr/>
          <p:nvPr/>
        </p:nvCxnSpPr>
        <p:spPr>
          <a:xfrm flipH="1">
            <a:off x="3889663" y="2966028"/>
            <a:ext cx="23090" cy="3082635"/>
          </a:xfrm>
          <a:prstGeom prst="straightConnector1">
            <a:avLst/>
          </a:prstGeom>
          <a:ln w="28575"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FE87E6-DCC5-4CEF-9683-75B14CDF2CCB}"/>
              </a:ext>
            </a:extLst>
          </p:cNvPr>
          <p:cNvCxnSpPr>
            <a:cxnSpLocks/>
          </p:cNvCxnSpPr>
          <p:nvPr/>
        </p:nvCxnSpPr>
        <p:spPr>
          <a:xfrm flipH="1">
            <a:off x="8207663" y="2966028"/>
            <a:ext cx="23090" cy="3082635"/>
          </a:xfrm>
          <a:prstGeom prst="straightConnector1">
            <a:avLst/>
          </a:prstGeom>
          <a:ln w="28575"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715893E7-D437-4ED1-91C1-BFD47F582B70}"/>
              </a:ext>
            </a:extLst>
          </p:cNvPr>
          <p:cNvSpPr/>
          <p:nvPr/>
        </p:nvSpPr>
        <p:spPr>
          <a:xfrm>
            <a:off x="1462231" y="3368016"/>
            <a:ext cx="1916544" cy="565727"/>
          </a:xfrm>
          <a:prstGeom prst="wedgeRoundRectCallou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rgbClr val="0070C0"/>
                </a:solidFill>
              </a:rPr>
              <a:t>Risk</a:t>
            </a:r>
            <a:r>
              <a:rPr lang="en-GB" sz="3600" b="1">
                <a:solidFill>
                  <a:srgbClr val="0070C0"/>
                </a:solidFill>
              </a:rPr>
              <a:t> </a:t>
            </a:r>
            <a:r>
              <a:rPr lang="en-GB" sz="3200" b="1">
                <a:solidFill>
                  <a:srgbClr val="0070C0"/>
                </a:solidFill>
              </a:rPr>
              <a:t>= 0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FAC080FE-BBDC-4849-8FCD-1CC4E3B23B4B}"/>
              </a:ext>
            </a:extLst>
          </p:cNvPr>
          <p:cNvSpPr/>
          <p:nvPr/>
        </p:nvSpPr>
        <p:spPr>
          <a:xfrm>
            <a:off x="5803321" y="3368016"/>
            <a:ext cx="542636" cy="565727"/>
          </a:xfrm>
          <a:prstGeom prst="wedgeRoundRectCallou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4B3C83C3-9427-4AD3-8EAA-3BA4DE5B006E}"/>
              </a:ext>
            </a:extLst>
          </p:cNvPr>
          <p:cNvSpPr/>
          <p:nvPr/>
        </p:nvSpPr>
        <p:spPr>
          <a:xfrm>
            <a:off x="9636411" y="3368015"/>
            <a:ext cx="542636" cy="565727"/>
          </a:xfrm>
          <a:prstGeom prst="wedgeRoundRectCallou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>
                <a:solidFill>
                  <a:srgbClr val="0070C0"/>
                </a:solidFill>
              </a:rPr>
              <a:t>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8C876D-1810-4F7D-AA3C-B7CB86B1E222}"/>
              </a:ext>
            </a:extLst>
          </p:cNvPr>
          <p:cNvGrpSpPr/>
          <p:nvPr/>
        </p:nvGrpSpPr>
        <p:grpSpPr>
          <a:xfrm>
            <a:off x="917473" y="5147186"/>
            <a:ext cx="10539564" cy="1267661"/>
            <a:chOff x="917473" y="5147186"/>
            <a:chExt cx="10539564" cy="126766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D7605B-3A6A-4026-8DB1-8410E5CC643B}"/>
                </a:ext>
              </a:extLst>
            </p:cNvPr>
            <p:cNvCxnSpPr/>
            <p:nvPr/>
          </p:nvCxnSpPr>
          <p:spPr>
            <a:xfrm>
              <a:off x="1091381" y="5147186"/>
              <a:ext cx="10365656" cy="172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DD675A-FAB6-428C-BD6F-D32350FA8BB7}"/>
                </a:ext>
              </a:extLst>
            </p:cNvPr>
            <p:cNvSpPr txBox="1"/>
            <p:nvPr/>
          </p:nvSpPr>
          <p:spPr>
            <a:xfrm>
              <a:off x="917473" y="5329697"/>
              <a:ext cx="78903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0</a:t>
              </a:r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6D90B3-002C-4510-9A3E-D91572CAAB76}"/>
                </a:ext>
              </a:extLst>
            </p:cNvPr>
            <p:cNvSpPr txBox="1"/>
            <p:nvPr/>
          </p:nvSpPr>
          <p:spPr>
            <a:xfrm>
              <a:off x="3607564" y="6045515"/>
              <a:ext cx="78903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0.3</a:t>
              </a:r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CB2606-EDDF-43C1-BA6D-A2D4CD565C3A}"/>
                </a:ext>
              </a:extLst>
            </p:cNvPr>
            <p:cNvSpPr txBox="1"/>
            <p:nvPr/>
          </p:nvSpPr>
          <p:spPr>
            <a:xfrm>
              <a:off x="7971745" y="6045514"/>
              <a:ext cx="78903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0.7</a:t>
              </a:r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2BF2E8C-BC31-4F7B-8C2E-97EC96236343}"/>
                </a:ext>
              </a:extLst>
            </p:cNvPr>
            <p:cNvSpPr txBox="1"/>
            <p:nvPr/>
          </p:nvSpPr>
          <p:spPr>
            <a:xfrm>
              <a:off x="5281654" y="5271969"/>
              <a:ext cx="1493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/>
                <a:t>Percentile</a:t>
              </a:r>
            </a:p>
          </p:txBody>
        </p:sp>
      </p:grp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E89C6B7-FE30-4955-A573-5EE8A6CD38D5}"/>
              </a:ext>
            </a:extLst>
          </p:cNvPr>
          <p:cNvSpPr/>
          <p:nvPr/>
        </p:nvSpPr>
        <p:spPr>
          <a:xfrm flipH="1">
            <a:off x="257175" y="2762631"/>
            <a:ext cx="1104900" cy="4953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ea typeface="+mn-lt"/>
                <a:cs typeface="+mn-lt"/>
              </a:rPr>
              <a:t>In a specific</a:t>
            </a:r>
            <a:br>
              <a:rPr lang="en-GB" sz="1200">
                <a:ea typeface="+mn-lt"/>
                <a:cs typeface="+mn-lt"/>
              </a:rPr>
            </a:br>
            <a:r>
              <a:rPr lang="en-GB" sz="1200">
                <a:ea typeface="+mn-lt"/>
                <a:cs typeface="+mn-lt"/>
              </a:rPr>
              <a:t>Area Unit</a:t>
            </a:r>
          </a:p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197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19" grpId="0"/>
      <p:bldP spid="77" grpId="0" animBg="1"/>
      <p:bldP spid="78" grpId="0" animBg="1"/>
      <p:bldP spid="79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F4F6-7C5D-43C8-B6F1-EA6152B4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Risk Computation: Code &amp; Result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7810-B2DA-4D45-A758-D7C17E78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CRIME_RATIO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                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RANK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               </a:t>
            </a:r>
            <a:r>
              <a:rPr lang="en-GB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  </a:t>
            </a:r>
            <a:r>
              <a:rPr lang="en-GB" sz="28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RISK</a:t>
            </a:r>
            <a:endParaRPr lang="en-US" sz="28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E2824E-279E-4CB1-982A-3EF9A39648F0}"/>
              </a:ext>
            </a:extLst>
          </p:cNvPr>
          <p:cNvSpPr/>
          <p:nvPr/>
        </p:nvSpPr>
        <p:spPr>
          <a:xfrm>
            <a:off x="3468280" y="2105136"/>
            <a:ext cx="983225" cy="47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490E28-548A-490D-B070-E847B260111E}"/>
              </a:ext>
            </a:extLst>
          </p:cNvPr>
          <p:cNvSpPr/>
          <p:nvPr/>
        </p:nvSpPr>
        <p:spPr>
          <a:xfrm>
            <a:off x="5619085" y="2105135"/>
            <a:ext cx="983225" cy="47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307ED-8C99-4811-A633-835BAD997E07}"/>
              </a:ext>
            </a:extLst>
          </p:cNvPr>
          <p:cNvSpPr txBox="1"/>
          <p:nvPr/>
        </p:nvSpPr>
        <p:spPr>
          <a:xfrm>
            <a:off x="406400" y="2727036"/>
            <a:ext cx="6126017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ea typeface="+mn-lt"/>
                <a:cs typeface="+mn-lt"/>
              </a:rPr>
              <a:t>df["CRIME_RANK"] = </a:t>
            </a:r>
            <a:r>
              <a:rPr lang="en-GB" sz="1600" err="1">
                <a:ea typeface="+mn-lt"/>
                <a:cs typeface="+mn-lt"/>
              </a:rPr>
              <a:t>df.groupby</a:t>
            </a:r>
            <a:r>
              <a:rPr lang="en-GB" sz="1600">
                <a:ea typeface="+mn-lt"/>
                <a:cs typeface="+mn-lt"/>
              </a:rPr>
              <a:t>(["AREA_0"])["CRIME_RATIO"]</a:t>
            </a:r>
            <a:br>
              <a:rPr lang="en-GB" sz="1600">
                <a:ea typeface="+mn-lt"/>
                <a:cs typeface="+mn-lt"/>
              </a:rPr>
            </a:br>
            <a:r>
              <a:rPr lang="en-GB" sz="1600">
                <a:ea typeface="+mn-lt"/>
                <a:cs typeface="+mn-lt"/>
              </a:rPr>
              <a:t>          .rank(method='max', </a:t>
            </a:r>
            <a:r>
              <a:rPr lang="en-GB" sz="1600" err="1">
                <a:ea typeface="+mn-lt"/>
                <a:cs typeface="+mn-lt"/>
              </a:rPr>
              <a:t>pct</a:t>
            </a:r>
            <a:r>
              <a:rPr lang="en-GB" sz="1600">
                <a:ea typeface="+mn-lt"/>
                <a:cs typeface="+mn-lt"/>
              </a:rPr>
              <a:t>=True)</a:t>
            </a:r>
            <a:endParaRPr lang="en-US" sz="1600"/>
          </a:p>
          <a:p>
            <a:endParaRPr lang="en-GB" sz="1600"/>
          </a:p>
          <a:p>
            <a:r>
              <a:rPr lang="en-GB" sz="1600" err="1">
                <a:ea typeface="+mn-lt"/>
                <a:cs typeface="+mn-lt"/>
              </a:rPr>
              <a:t>df.loc</a:t>
            </a:r>
            <a:r>
              <a:rPr lang="en-GB" sz="1600">
                <a:ea typeface="+mn-lt"/>
                <a:cs typeface="+mn-lt"/>
              </a:rPr>
              <a:t>[(df['CRIME_RANK'] &gt;= 0.7), 'RISK'] = 2</a:t>
            </a:r>
            <a:endParaRPr lang="en-GB" sz="1600"/>
          </a:p>
          <a:p>
            <a:endParaRPr lang="en-GB" sz="1600">
              <a:ea typeface="+mn-lt"/>
              <a:cs typeface="+mn-lt"/>
            </a:endParaRPr>
          </a:p>
          <a:p>
            <a:r>
              <a:rPr lang="en-GB" sz="1600" err="1">
                <a:ea typeface="+mn-lt"/>
                <a:cs typeface="+mn-lt"/>
              </a:rPr>
              <a:t>df.loc</a:t>
            </a:r>
            <a:r>
              <a:rPr lang="en-GB" sz="1600">
                <a:ea typeface="+mn-lt"/>
                <a:cs typeface="+mn-lt"/>
              </a:rPr>
              <a:t>[((df['CRIME_RANK'] &gt;= 0.3) </a:t>
            </a:r>
            <a:br>
              <a:rPr lang="en-GB" sz="1600">
                <a:ea typeface="+mn-lt"/>
                <a:cs typeface="+mn-lt"/>
              </a:rPr>
            </a:br>
            <a:r>
              <a:rPr lang="en-GB" sz="1600">
                <a:ea typeface="+mn-lt"/>
                <a:cs typeface="+mn-lt"/>
              </a:rPr>
              <a:t>          &amp; (df['CRIME_RANK']  &lt; 0.7)), 'RISK'] = 1</a:t>
            </a:r>
            <a:endParaRPr lang="en-GB" sz="1600"/>
          </a:p>
          <a:p>
            <a:endParaRPr lang="en-GB" sz="1600">
              <a:ea typeface="+mn-lt"/>
              <a:cs typeface="+mn-lt"/>
            </a:endParaRPr>
          </a:p>
          <a:p>
            <a:r>
              <a:rPr lang="en-GB" sz="1600" err="1">
                <a:ea typeface="+mn-lt"/>
                <a:cs typeface="+mn-lt"/>
              </a:rPr>
              <a:t>df.loc</a:t>
            </a:r>
            <a:r>
              <a:rPr lang="en-GB" sz="1600">
                <a:ea typeface="+mn-lt"/>
                <a:cs typeface="+mn-lt"/>
              </a:rPr>
              <a:t>[(df['CRIME_RANK']  &lt; 0.3), 'RISK'] = 0</a:t>
            </a:r>
            <a:endParaRPr lang="en-GB" sz="1600"/>
          </a:p>
        </p:txBody>
      </p:sp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9D0FBE-F59D-4052-80D6-2BD8412F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82" y="2587660"/>
            <a:ext cx="5179290" cy="4003317"/>
          </a:xfrm>
          <a:prstGeom prst="rect">
            <a:avLst/>
          </a:prstGeom>
        </p:spPr>
      </p:pic>
      <p:pic>
        <p:nvPicPr>
          <p:cNvPr id="12" name="Picture 1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A9784CAC-2A01-4F18-B860-3988B563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83" y="2594175"/>
            <a:ext cx="5179288" cy="40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2F4F6-7C5D-43C8-B6F1-EA6152B4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17" y="58917"/>
            <a:ext cx="7077183" cy="1370605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Risk Computation: Export a new dataset</a:t>
            </a:r>
            <a:endParaRPr lang="en-GB" sz="3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sp>
        <p:nvSpPr>
          <p:cNvPr id="83" name="Content Placeholder 11">
            <a:extLst>
              <a:ext uri="{FF2B5EF4-FFF2-40B4-BE49-F238E27FC236}">
                <a16:creationId xmlns:a16="http://schemas.microsoft.com/office/drawing/2014/main" id="{54B23E62-B728-44FF-AB1E-E7676D1D3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8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A83B5B-E8FB-4443-A53B-048CEEE9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1" y="1004027"/>
            <a:ext cx="11549649" cy="49380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B0416B-8077-4ABD-82AD-BF6EEE4954F6}"/>
              </a:ext>
            </a:extLst>
          </p:cNvPr>
          <p:cNvSpPr/>
          <p:nvPr/>
        </p:nvSpPr>
        <p:spPr>
          <a:xfrm>
            <a:off x="6839862" y="2701054"/>
            <a:ext cx="459288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24093B-5876-4F82-9B57-4A37B26C1C8F}"/>
              </a:ext>
            </a:extLst>
          </p:cNvPr>
          <p:cNvSpPr/>
          <p:nvPr/>
        </p:nvSpPr>
        <p:spPr>
          <a:xfrm>
            <a:off x="7810628" y="2701053"/>
            <a:ext cx="501041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6C684A-9BFC-470D-84A3-5AB35F3AEC86}"/>
              </a:ext>
            </a:extLst>
          </p:cNvPr>
          <p:cNvSpPr/>
          <p:nvPr/>
        </p:nvSpPr>
        <p:spPr>
          <a:xfrm>
            <a:off x="8374298" y="2701053"/>
            <a:ext cx="615863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D5F3FB-2145-47D5-809A-C40253C4DFC6}"/>
              </a:ext>
            </a:extLst>
          </p:cNvPr>
          <p:cNvSpPr/>
          <p:nvPr/>
        </p:nvSpPr>
        <p:spPr>
          <a:xfrm>
            <a:off x="7350402" y="3135394"/>
            <a:ext cx="459288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36044-185C-445A-9A5A-C4D2E84A17B3}"/>
              </a:ext>
            </a:extLst>
          </p:cNvPr>
          <p:cNvSpPr/>
          <p:nvPr/>
        </p:nvSpPr>
        <p:spPr>
          <a:xfrm>
            <a:off x="7825868" y="3135393"/>
            <a:ext cx="501041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9F685-148D-4ECF-95D7-DE2FAF3C6AD0}"/>
              </a:ext>
            </a:extLst>
          </p:cNvPr>
          <p:cNvSpPr/>
          <p:nvPr/>
        </p:nvSpPr>
        <p:spPr>
          <a:xfrm>
            <a:off x="9037238" y="3135393"/>
            <a:ext cx="615863" cy="229644"/>
          </a:xfrm>
          <a:prstGeom prst="rect">
            <a:avLst/>
          </a:prstGeom>
          <a:solidFill>
            <a:srgbClr val="6ABA3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E4CC0-DC34-44DD-83DC-36584C738FBE}"/>
              </a:ext>
            </a:extLst>
          </p:cNvPr>
          <p:cNvSpPr/>
          <p:nvPr/>
        </p:nvSpPr>
        <p:spPr>
          <a:xfrm>
            <a:off x="8435258" y="4834653"/>
            <a:ext cx="1835063" cy="222024"/>
          </a:xfrm>
          <a:prstGeom prst="rect">
            <a:avLst/>
          </a:prstGeom>
          <a:solidFill>
            <a:srgbClr val="3D1ED9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48D0D8-9CBB-439A-9D72-276F56E87559}"/>
              </a:ext>
            </a:extLst>
          </p:cNvPr>
          <p:cNvSpPr/>
          <p:nvPr/>
        </p:nvSpPr>
        <p:spPr>
          <a:xfrm>
            <a:off x="9791618" y="5246133"/>
            <a:ext cx="2025563" cy="260124"/>
          </a:xfrm>
          <a:prstGeom prst="rect">
            <a:avLst/>
          </a:prstGeom>
          <a:solidFill>
            <a:srgbClr val="FC080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29D4B0A2-70D5-41FD-A558-CD7AA3C77495}"/>
              </a:ext>
            </a:extLst>
          </p:cNvPr>
          <p:cNvSpPr/>
          <p:nvPr/>
        </p:nvSpPr>
        <p:spPr>
          <a:xfrm>
            <a:off x="7867297" y="6131572"/>
            <a:ext cx="4216400" cy="646313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Ready for the predictive modelling!</a:t>
            </a:r>
          </a:p>
        </p:txBody>
      </p:sp>
    </p:spTree>
    <p:extLst>
      <p:ext uri="{BB962C8B-B14F-4D97-AF65-F5344CB8AC3E}">
        <p14:creationId xmlns:p14="http://schemas.microsoft.com/office/powerpoint/2010/main" val="909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C9E77B8-21EC-430C-A577-CE7ED0E320C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Predictive Modelling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4902D19C-2D26-4B14-B6B6-BEF858139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848472"/>
              </p:ext>
            </p:extLst>
          </p:nvPr>
        </p:nvGraphicFramePr>
        <p:xfrm>
          <a:off x="139505" y="1152964"/>
          <a:ext cx="5899354" cy="136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ECF26A1-7AAB-46D0-8DEE-065ACCA6650E}"/>
              </a:ext>
            </a:extLst>
          </p:cNvPr>
          <p:cNvGrpSpPr/>
          <p:nvPr/>
        </p:nvGrpSpPr>
        <p:grpSpPr>
          <a:xfrm>
            <a:off x="6125934" y="1227255"/>
            <a:ext cx="5682343" cy="2190749"/>
            <a:chOff x="6125934" y="1227255"/>
            <a:chExt cx="5682343" cy="2190749"/>
          </a:xfrm>
        </p:grpSpPr>
        <p:pic>
          <p:nvPicPr>
            <p:cNvPr id="36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EF366484-A6D9-47F0-AE3D-8C527B22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5934" y="1635580"/>
              <a:ext cx="1368879" cy="13688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8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273AF8EF-E791-474A-A215-512F7348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39398" y="1635579"/>
              <a:ext cx="1368879" cy="13688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7" name="Arrow: Striped Right 36">
              <a:extLst>
                <a:ext uri="{FF2B5EF4-FFF2-40B4-BE49-F238E27FC236}">
                  <a16:creationId xmlns:a16="http://schemas.microsoft.com/office/drawing/2014/main" id="{68E0599B-499C-44B7-9F80-761E4CA9E2DA}"/>
                </a:ext>
              </a:extLst>
            </p:cNvPr>
            <p:cNvSpPr/>
            <p:nvPr/>
          </p:nvSpPr>
          <p:spPr>
            <a:xfrm>
              <a:off x="7647867" y="1227255"/>
              <a:ext cx="2653392" cy="2190749"/>
            </a:xfrm>
            <a:prstGeom prst="stripedRightArrow">
              <a:avLst/>
            </a:prstGeom>
            <a:ln w="285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/>
                <a:t>Feature Engineering</a:t>
              </a:r>
            </a:p>
          </p:txBody>
        </p:sp>
      </p:grpSp>
      <p:graphicFrame>
        <p:nvGraphicFramePr>
          <p:cNvPr id="3273" name="Table 3273">
            <a:extLst>
              <a:ext uri="{FF2B5EF4-FFF2-40B4-BE49-F238E27FC236}">
                <a16:creationId xmlns:a16="http://schemas.microsoft.com/office/drawing/2014/main" id="{E322DACD-C743-4EB9-977C-33A0E260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60797"/>
              </p:ext>
            </p:extLst>
          </p:nvPr>
        </p:nvGraphicFramePr>
        <p:xfrm>
          <a:off x="6817675" y="1766622"/>
          <a:ext cx="4680923" cy="287894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54652">
                  <a:extLst>
                    <a:ext uri="{9D8B030D-6E8A-4147-A177-3AD203B41FA5}">
                      <a16:colId xmlns:a16="http://schemas.microsoft.com/office/drawing/2014/main" val="1667335798"/>
                    </a:ext>
                  </a:extLst>
                </a:gridCol>
                <a:gridCol w="1226271">
                  <a:extLst>
                    <a:ext uri="{9D8B030D-6E8A-4147-A177-3AD203B41FA5}">
                      <a16:colId xmlns:a16="http://schemas.microsoft.com/office/drawing/2014/main" val="3602856435"/>
                    </a:ext>
                  </a:extLst>
                </a:gridCol>
              </a:tblGrid>
              <a:tr h="32895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764266"/>
                  </a:ext>
                </a:extLst>
              </a:tr>
              <a:tr h="251318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noProof="0"/>
                        <a:t>MONTH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DAY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AREA_0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AREA_1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QUARTER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HOUR_PARTITION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WEAPON_TYPE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CRIME_TYPE</a:t>
                      </a:r>
                      <a:br>
                        <a:rPr lang="en-US" sz="1600" u="none" strike="noStrike" noProof="0"/>
                      </a:br>
                      <a:r>
                        <a:rPr lang="en-US" sz="1600" u="none" strike="noStrike" noProof="0"/>
                        <a:t>3_DAY_AREA_CRIME_MEAN</a:t>
                      </a:r>
                      <a:endParaRPr lang="en-GB" sz="160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68880"/>
                  </a:ext>
                </a:extLst>
              </a:tr>
            </a:tbl>
          </a:graphicData>
        </a:graphic>
      </p:graphicFrame>
      <p:pic>
        <p:nvPicPr>
          <p:cNvPr id="3465" name="Picture 346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5934BEA-730E-45E7-A58B-BA111E158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459" y="1718267"/>
            <a:ext cx="5872842" cy="2898233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3553" name="Picture 35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B8DC97-D06A-4B21-8E8A-D17B0AB094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0" t="8173" r="52785" b="32692"/>
          <a:stretch/>
        </p:blipFill>
        <p:spPr>
          <a:xfrm>
            <a:off x="6406029" y="1486491"/>
            <a:ext cx="5388597" cy="4011677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3466" name="Picture 3466" descr="A close up of a logo&#10;&#10;Description automatically generated">
            <a:extLst>
              <a:ext uri="{FF2B5EF4-FFF2-40B4-BE49-F238E27FC236}">
                <a16:creationId xmlns:a16="http://schemas.microsoft.com/office/drawing/2014/main" id="{E3EF96B9-20B9-42CD-AD5C-09391142D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7465" y="969188"/>
            <a:ext cx="5301342" cy="552884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5474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A70D59F-28AF-4E38-853B-AFA4A0EA4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FA70D59F-28AF-4E38-853B-AFA4A0EA44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B9C9E7-75D6-46AC-A3A0-8979E7A0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B7B9C9E7-75D6-46AC-A3A0-8979E7A03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09D7C5E-EB6C-46E9-BABD-570B3CB87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graphicEl>
                                              <a:dgm id="{B09D7C5E-EB6C-46E9-BABD-570B3CB87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A42A0EF-D99F-43BA-84E8-DDC6D6AB2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graphicEl>
                                              <a:dgm id="{7A42A0EF-D99F-43BA-84E8-DDC6D6AB2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D03A-D101-493F-BC6D-7CC789A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>
                <a:latin typeface="+mn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25E6B-CECF-4229-954B-9DD243AF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157" y="1257300"/>
            <a:ext cx="9612377" cy="5130117"/>
          </a:xfrm>
          <a:noFill/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Project Management and Development Tools (Jira &amp; Trello)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Science Life Cycle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Acquired Dataset and Descriptive 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Baseline Result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Feature Engineering &amp; Data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New Zealand Dataset Baseline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Risk Computation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Predictive Modelling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Application: User Interface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044643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9C9E77B8-21EC-430C-A577-CE7ED0E320C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Predictive Modelling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4902D19C-2D26-4B14-B6B6-BEF858139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98682"/>
              </p:ext>
            </p:extLst>
          </p:nvPr>
        </p:nvGraphicFramePr>
        <p:xfrm>
          <a:off x="132998" y="916771"/>
          <a:ext cx="5899354" cy="2983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52" name="Picture 35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B12D0B-65DB-474E-ABA7-AD905CAE8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082" y="1950625"/>
            <a:ext cx="5845628" cy="1788456"/>
          </a:xfrm>
          <a:prstGeom prst="rect">
            <a:avLst/>
          </a:prstGeom>
        </p:spPr>
      </p:pic>
      <p:pic>
        <p:nvPicPr>
          <p:cNvPr id="3554" name="Picture 35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782673-9FBE-480B-9333-8E11860BB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278" y="1230086"/>
            <a:ext cx="5859235" cy="4397828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0187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113DC04-2C59-4C83-A5E9-34AEF3AA7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B113DC04-2C59-4C83-A5E9-34AEF3AA7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6BE60A6-3999-4A38-9856-4EAE0C1D88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36BE60A6-3999-4A38-9856-4EAE0C1D88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5ADB6EC-2AA1-47CE-A430-9E00EB572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75ADB6EC-2AA1-47CE-A430-9E00EB572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9C9E77B8-21EC-430C-A577-CE7ED0E320C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Predictive Modelling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4902D19C-2D26-4B14-B6B6-BEF858139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420101"/>
              </p:ext>
            </p:extLst>
          </p:nvPr>
        </p:nvGraphicFramePr>
        <p:xfrm>
          <a:off x="59722" y="391682"/>
          <a:ext cx="5899354" cy="420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56" name="Picture 35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65C21D-3883-45DE-B57E-15E06EEA9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76" y="4421146"/>
            <a:ext cx="5791200" cy="2146802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E4844B-7778-4EAC-8709-71A6B374E159}"/>
              </a:ext>
            </a:extLst>
          </p:cNvPr>
          <p:cNvGrpSpPr/>
          <p:nvPr/>
        </p:nvGrpSpPr>
        <p:grpSpPr>
          <a:xfrm>
            <a:off x="6138831" y="1237545"/>
            <a:ext cx="5913664" cy="5330403"/>
            <a:chOff x="6098721" y="789313"/>
            <a:chExt cx="5913664" cy="5330403"/>
          </a:xfrm>
        </p:grpSpPr>
        <p:pic>
          <p:nvPicPr>
            <p:cNvPr id="3557" name="Picture 355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690008C-B85E-4078-81D4-FCD75139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8721" y="789313"/>
              <a:ext cx="5913664" cy="1836766"/>
            </a:xfrm>
            <a:prstGeom prst="rect">
              <a:avLst/>
            </a:prstGeom>
          </p:spPr>
        </p:pic>
        <p:pic>
          <p:nvPicPr>
            <p:cNvPr id="3559" name="Picture 35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80E0833-1575-4152-A54F-401C8690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04364" y="4521071"/>
              <a:ext cx="2743200" cy="1598645"/>
            </a:xfrm>
            <a:prstGeom prst="rect">
              <a:avLst/>
            </a:prstGeom>
          </p:spPr>
        </p:pic>
        <p:pic>
          <p:nvPicPr>
            <p:cNvPr id="21" name="Picture 21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7F54C550-D1A3-403A-931F-6F0DCE36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06293" y="2726595"/>
              <a:ext cx="5070021" cy="1391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25BB5F3-A64D-490E-98A7-D37D01DA1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B25BB5F3-A64D-490E-98A7-D37D01DA1A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F8ABAD4-726A-4C32-8CE1-9FD845090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DF8ABAD4-726A-4C32-8CE1-9FD845090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3264350-9DCC-4626-BF94-F8D2FB15C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A3264350-9DCC-4626-BF94-F8D2FB15C3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9C9E77B8-21EC-430C-A577-CE7ED0E320C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Predictive Modelling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4902D19C-2D26-4B14-B6B6-BEF858139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667270"/>
              </p:ext>
            </p:extLst>
          </p:nvPr>
        </p:nvGraphicFramePr>
        <p:xfrm>
          <a:off x="132998" y="731578"/>
          <a:ext cx="5899354" cy="465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378A91-DB69-486C-8068-2A90C4501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650" y="945584"/>
            <a:ext cx="5682343" cy="4290227"/>
          </a:xfrm>
          <a:prstGeom prst="rect">
            <a:avLst/>
          </a:prstGeom>
        </p:spPr>
      </p:pic>
      <p:pic>
        <p:nvPicPr>
          <p:cNvPr id="24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04D9BD0F-6DD2-46F0-B394-932192F7C1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216" y="647810"/>
            <a:ext cx="3913414" cy="2860221"/>
          </a:xfrm>
          <a:prstGeom prst="rect">
            <a:avLst/>
          </a:prstGeom>
        </p:spPr>
      </p:pic>
      <p:pic>
        <p:nvPicPr>
          <p:cNvPr id="25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5CCEF20A-0F6F-4EA5-AE80-25C0CBAE2E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9754" y="3689577"/>
            <a:ext cx="3804557" cy="2778577"/>
          </a:xfrm>
          <a:prstGeom prst="rect">
            <a:avLst/>
          </a:prstGeom>
        </p:spPr>
      </p:pic>
      <p:pic>
        <p:nvPicPr>
          <p:cNvPr id="26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4BC72-2351-4AA8-A6FA-5F445E4EC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754" y="650422"/>
            <a:ext cx="3804557" cy="2778578"/>
          </a:xfrm>
          <a:prstGeom prst="rect">
            <a:avLst/>
          </a:prstGeom>
        </p:spPr>
      </p:pic>
      <p:pic>
        <p:nvPicPr>
          <p:cNvPr id="27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AD40CA-128E-43F1-81BF-498CB2FFBC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4216" y="3772104"/>
            <a:ext cx="3763735" cy="27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1EB61BB-33D7-4660-B7F0-73B0B1E57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B1EB61BB-33D7-4660-B7F0-73B0B1E578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F48FE02-CEFB-4A0C-B514-EA6651561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7F48FE02-CEFB-4A0C-B514-EA66515615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CB17DD4-639B-465D-85BF-8C53043D3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graphicEl>
                                              <a:dgm id="{0CB17DD4-639B-465D-85BF-8C53043D32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16893C7-3AB6-4F93-933E-CB5A4BCFD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graphicEl>
                                              <a:dgm id="{316893C7-3AB6-4F93-933E-CB5A4BCFD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44BD91-2A22-48A7-941F-7A6D900A4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352156"/>
              </p:ext>
            </p:extLst>
          </p:nvPr>
        </p:nvGraphicFramePr>
        <p:xfrm>
          <a:off x="159773" y="1130709"/>
          <a:ext cx="11969226" cy="35264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73657">
                  <a:extLst>
                    <a:ext uri="{9D8B030D-6E8A-4147-A177-3AD203B41FA5}">
                      <a16:colId xmlns:a16="http://schemas.microsoft.com/office/drawing/2014/main" val="4092624375"/>
                    </a:ext>
                  </a:extLst>
                </a:gridCol>
                <a:gridCol w="1552554">
                  <a:extLst>
                    <a:ext uri="{9D8B030D-6E8A-4147-A177-3AD203B41FA5}">
                      <a16:colId xmlns:a16="http://schemas.microsoft.com/office/drawing/2014/main" val="4224950256"/>
                    </a:ext>
                  </a:extLst>
                </a:gridCol>
                <a:gridCol w="1445969">
                  <a:extLst>
                    <a:ext uri="{9D8B030D-6E8A-4147-A177-3AD203B41FA5}">
                      <a16:colId xmlns:a16="http://schemas.microsoft.com/office/drawing/2014/main" val="1221433323"/>
                    </a:ext>
                  </a:extLst>
                </a:gridCol>
                <a:gridCol w="1552554">
                  <a:extLst>
                    <a:ext uri="{9D8B030D-6E8A-4147-A177-3AD203B41FA5}">
                      <a16:colId xmlns:a16="http://schemas.microsoft.com/office/drawing/2014/main" val="231355602"/>
                    </a:ext>
                  </a:extLst>
                </a:gridCol>
                <a:gridCol w="1445969">
                  <a:extLst>
                    <a:ext uri="{9D8B030D-6E8A-4147-A177-3AD203B41FA5}">
                      <a16:colId xmlns:a16="http://schemas.microsoft.com/office/drawing/2014/main" val="2279173247"/>
                    </a:ext>
                  </a:extLst>
                </a:gridCol>
                <a:gridCol w="1552554">
                  <a:extLst>
                    <a:ext uri="{9D8B030D-6E8A-4147-A177-3AD203B41FA5}">
                      <a16:colId xmlns:a16="http://schemas.microsoft.com/office/drawing/2014/main" val="536777785"/>
                    </a:ext>
                  </a:extLst>
                </a:gridCol>
                <a:gridCol w="1445969">
                  <a:extLst>
                    <a:ext uri="{9D8B030D-6E8A-4147-A177-3AD203B41FA5}">
                      <a16:colId xmlns:a16="http://schemas.microsoft.com/office/drawing/2014/main" val="2140002965"/>
                    </a:ext>
                  </a:extLst>
                </a:gridCol>
              </a:tblGrid>
              <a:tr h="590482">
                <a:tc>
                  <a:txBody>
                    <a:bodyPr/>
                    <a:lstStyle/>
                    <a:p>
                      <a:endParaRPr lang="en-GB" sz="1600">
                        <a:effectLst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train=70 / test=30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K-Fold CV. (k=5)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K-Fold CV. (k=10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79302"/>
                  </a:ext>
                </a:extLst>
              </a:tr>
              <a:tr h="278838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algorithm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accuracy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log_loss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accuracy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log_loss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accuracy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log_loss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3015349"/>
                  </a:ext>
                </a:extLst>
              </a:tr>
              <a:tr h="2788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LogisticRegression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0.39 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0.37 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1.09 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550675"/>
                  </a:ext>
                </a:extLst>
              </a:tr>
              <a:tr h="2788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GaussianNB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0.37 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1.12 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0.36 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1.12 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0.34 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1.12 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8120848"/>
                  </a:ext>
                </a:extLst>
              </a:tr>
              <a:tr h="52487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KNeighbors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(k=12)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0.77 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1.04 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7130969"/>
                  </a:ext>
                </a:extLst>
              </a:tr>
              <a:tr h="52487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DecisionTree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(max_depth=20)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0.76 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1.81 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1.81 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0.75 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1.7 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3916329"/>
                  </a:ext>
                </a:extLst>
              </a:tr>
              <a:tr h="52487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XGBoost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(max_depth=12)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0.84 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0.49 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0.49 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0.5 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0860901"/>
                  </a:ext>
                </a:extLst>
              </a:tr>
              <a:tr h="52487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>
                          <a:effectLst/>
                        </a:rPr>
                        <a:t>RandomForest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(max_depth=20)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0.84 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0.51 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0.52 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0.83 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0.52 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379335"/>
                  </a:ext>
                </a:extLst>
              </a:tr>
            </a:tbl>
          </a:graphicData>
        </a:graphic>
      </p:graphicFrame>
      <p:sp>
        <p:nvSpPr>
          <p:cNvPr id="5" name="Title 7">
            <a:extLst>
              <a:ext uri="{FF2B5EF4-FFF2-40B4-BE49-F238E27FC236}">
                <a16:creationId xmlns:a16="http://schemas.microsoft.com/office/drawing/2014/main" id="{9C9E77B8-21EC-430C-A577-CE7ED0E320C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Predictive Modelling &amp; Results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D18988-A63B-4C84-BA3D-2D34E040D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22361"/>
              </p:ext>
            </p:extLst>
          </p:nvPr>
        </p:nvGraphicFramePr>
        <p:xfrm>
          <a:off x="86032" y="4719483"/>
          <a:ext cx="9052484" cy="20584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4185">
                  <a:extLst>
                    <a:ext uri="{9D8B030D-6E8A-4147-A177-3AD203B41FA5}">
                      <a16:colId xmlns:a16="http://schemas.microsoft.com/office/drawing/2014/main" val="1796021574"/>
                    </a:ext>
                  </a:extLst>
                </a:gridCol>
                <a:gridCol w="1834560">
                  <a:extLst>
                    <a:ext uri="{9D8B030D-6E8A-4147-A177-3AD203B41FA5}">
                      <a16:colId xmlns:a16="http://schemas.microsoft.com/office/drawing/2014/main" val="1643084759"/>
                    </a:ext>
                  </a:extLst>
                </a:gridCol>
                <a:gridCol w="1407511">
                  <a:extLst>
                    <a:ext uri="{9D8B030D-6E8A-4147-A177-3AD203B41FA5}">
                      <a16:colId xmlns:a16="http://schemas.microsoft.com/office/drawing/2014/main" val="3865622920"/>
                    </a:ext>
                  </a:extLst>
                </a:gridCol>
                <a:gridCol w="1290483">
                  <a:extLst>
                    <a:ext uri="{9D8B030D-6E8A-4147-A177-3AD203B41FA5}">
                      <a16:colId xmlns:a16="http://schemas.microsoft.com/office/drawing/2014/main" val="2277579529"/>
                    </a:ext>
                  </a:extLst>
                </a:gridCol>
                <a:gridCol w="1295745">
                  <a:extLst>
                    <a:ext uri="{9D8B030D-6E8A-4147-A177-3AD203B41FA5}">
                      <a16:colId xmlns:a16="http://schemas.microsoft.com/office/drawing/2014/main" val="607279019"/>
                    </a:ext>
                  </a:extLst>
                </a:gridCol>
              </a:tblGrid>
              <a:tr h="617531"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</a:endParaRP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epoch=32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</a:endParaRP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epoch=64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103944532"/>
                  </a:ext>
                </a:extLst>
              </a:tr>
              <a:tr h="617531"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  <a:p>
                      <a:pPr algn="ctr"/>
                      <a:r>
                        <a:rPr lang="en-US"/>
                        <a:t>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  <a:p>
                      <a:pPr algn="ctr"/>
                      <a:r>
                        <a:rPr lang="en-US"/>
                        <a:t>loss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6424670"/>
                  </a:ext>
                </a:extLst>
              </a:tr>
              <a:tr h="823376"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Deep Learning: TensorFlow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>
                          <a:effectLst/>
                        </a:rPr>
                        <a:t>Batch size: 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0.77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0.79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5961231"/>
                  </a:ext>
                </a:extLst>
              </a:tr>
            </a:tbl>
          </a:graphicData>
        </a:graphic>
      </p:graphicFrame>
      <p:pic>
        <p:nvPicPr>
          <p:cNvPr id="2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44F5114-B7B6-4270-A98D-AF593DA9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86" y="5159828"/>
            <a:ext cx="933450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9109F-42F0-4E2C-8874-ACBAB90EB1C9}"/>
              </a:ext>
            </a:extLst>
          </p:cNvPr>
          <p:cNvSpPr txBox="1"/>
          <p:nvPr/>
        </p:nvSpPr>
        <p:spPr>
          <a:xfrm>
            <a:off x="9718222" y="6234793"/>
            <a:ext cx="1940379" cy="3829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Save the models!</a:t>
            </a:r>
          </a:p>
        </p:txBody>
      </p:sp>
    </p:spTree>
    <p:extLst>
      <p:ext uri="{BB962C8B-B14F-4D97-AF65-F5344CB8AC3E}">
        <p14:creationId xmlns:p14="http://schemas.microsoft.com/office/powerpoint/2010/main" val="378127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8A0FFE1-49F7-43F0-B4FA-8601949D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8" y="1060528"/>
            <a:ext cx="7097484" cy="5485336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A1820D94-671A-4592-859E-6504C99741BB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Application User Interface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E99F7E8-6247-4CE4-A09B-2F5F39982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893" y="1042308"/>
            <a:ext cx="8567755" cy="5814783"/>
          </a:xfr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A2EFA889-786C-425C-92B2-C8811716A499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Integrate with Power BI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4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E419-136A-423F-B846-DC2B8C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Future Works</a:t>
            </a:r>
            <a:endParaRPr lang="en-NZ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58494-9A64-4C57-B232-DAD90D508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Model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72DAC-90CC-48C0-A788-64072F9CE1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indent="-305435"/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Try different algorithm based on requirements</a:t>
            </a:r>
          </a:p>
          <a:p>
            <a:pPr indent="-305435"/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Create a separate model for specific crime types.</a:t>
            </a:r>
            <a:endParaRPr lang="en-NZ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Create a model for specific time and location.</a:t>
            </a:r>
            <a:endParaRPr lang="en-NZ"/>
          </a:p>
          <a:p>
            <a:pPr indent="-305435"/>
            <a:endParaRPr lang="en-NZ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FEF25-777C-47DE-874B-48F567375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User Interface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ED673-2F7F-4990-B22A-C80B84B5E9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indent="-305435"/>
            <a:r>
              <a:rPr lang="en-NZ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Build a web form that stores selected user data in a CSV file and load the CSV file as an input file in a power bi to visualize predicted result on map.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3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CEA8-BC5C-4FA1-9B7E-909A89B2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atin typeface="+mn-lt"/>
              </a:rPr>
              <a:t>Thank you </a:t>
            </a:r>
            <a:endParaRPr lang="en-NZ" sz="6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6786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BB5AD-5BF5-4808-9E64-ECFA8A102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74" y="1654629"/>
            <a:ext cx="12008611" cy="4626426"/>
          </a:xfr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B1C3090B-1FA5-4966-A879-91955E6F56B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Workspace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46C5F16C-A46F-4F90-9A0F-3E8ADD47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" b="60917"/>
          <a:stretch/>
        </p:blipFill>
        <p:spPr>
          <a:xfrm>
            <a:off x="714723" y="1178101"/>
            <a:ext cx="10876374" cy="22495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B1C3090B-1FA5-4966-A879-91955E6F56B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Unit Testing: Verify the formula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77DD8940-FCFA-4714-9FC5-08E20941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8" t="40454" b="-76"/>
          <a:stretch/>
        </p:blipFill>
        <p:spPr>
          <a:xfrm>
            <a:off x="711321" y="3425190"/>
            <a:ext cx="10877059" cy="3431728"/>
          </a:xfrm>
        </p:spPr>
      </p:pic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F3CCF-3B1B-442B-BAC8-CE9CDAD5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2" y="1562047"/>
            <a:ext cx="5138056" cy="260451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8460EC-35B0-48D2-8173-97FFBEBC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21" y="1551925"/>
            <a:ext cx="5124450" cy="25975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61E72-AFAC-4FEE-B2FF-B90C36388CAC}"/>
              </a:ext>
            </a:extLst>
          </p:cNvPr>
          <p:cNvSpPr txBox="1"/>
          <p:nvPr/>
        </p:nvSpPr>
        <p:spPr>
          <a:xfrm>
            <a:off x="4261757" y="4874079"/>
            <a:ext cx="600891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i="1">
                <a:ea typeface="+mn-lt"/>
                <a:cs typeface="+mn-lt"/>
              </a:rPr>
              <a:t>Total Crime(M,T)</a:t>
            </a:r>
            <a:endParaRPr lang="en-US" b="1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410B2-6D3D-45DE-A078-EB4890BD43DE}"/>
              </a:ext>
            </a:extLst>
          </p:cNvPr>
          <p:cNvSpPr txBox="1"/>
          <p:nvPr/>
        </p:nvSpPr>
        <p:spPr>
          <a:xfrm>
            <a:off x="4479471" y="6057900"/>
            <a:ext cx="600891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i="1">
                <a:ea typeface="+mn-lt"/>
                <a:cs typeface="+mn-lt"/>
              </a:rPr>
              <a:t>Total Crime(M,T)</a:t>
            </a:r>
            <a:endParaRPr lang="en-US" b="1" i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BB1F2-7091-497E-8E28-255E314B6D7F}"/>
              </a:ext>
            </a:extLst>
          </p:cNvPr>
          <p:cNvSpPr/>
          <p:nvPr/>
        </p:nvSpPr>
        <p:spPr>
          <a:xfrm>
            <a:off x="2380846" y="2302869"/>
            <a:ext cx="3349950" cy="175672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r>
              <a:rPr lang="en-GB" b="1">
                <a:solidFill>
                  <a:srgbClr val="0070C0"/>
                </a:solidFill>
              </a:rPr>
              <a:t>Total Crime(M,T)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D071A1-A0B5-4D08-9C5C-3BE1109FAA6A}"/>
              </a:ext>
            </a:extLst>
          </p:cNvPr>
          <p:cNvSpPr/>
          <p:nvPr/>
        </p:nvSpPr>
        <p:spPr>
          <a:xfrm>
            <a:off x="7335664" y="2417287"/>
            <a:ext cx="3779129" cy="1642303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endParaRPr lang="en-GB" b="1">
              <a:solidFill>
                <a:srgbClr val="0070C0"/>
              </a:solidFill>
            </a:endParaRPr>
          </a:p>
          <a:p>
            <a:pPr algn="ctr"/>
            <a:r>
              <a:rPr lang="en-GB" b="1">
                <a:solidFill>
                  <a:srgbClr val="0070C0"/>
                </a:solidFill>
              </a:rPr>
              <a:t>Total Crime(M,T)</a:t>
            </a:r>
          </a:p>
        </p:txBody>
      </p:sp>
    </p:spTree>
    <p:extLst>
      <p:ext uri="{BB962C8B-B14F-4D97-AF65-F5344CB8AC3E}">
        <p14:creationId xmlns:p14="http://schemas.microsoft.com/office/powerpoint/2010/main" val="191742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B4F57E-2ACF-4F96-9786-D01DA182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39" y="1381528"/>
            <a:ext cx="1079787" cy="1215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Crime Risk Prediction</a:t>
            </a:r>
          </a:p>
        </p:txBody>
      </p:sp>
      <p:sp>
        <p:nvSpPr>
          <p:cNvPr id="10" name="Rectangle 9" descr="Bullseye">
            <a:extLst>
              <a:ext uri="{FF2B5EF4-FFF2-40B4-BE49-F238E27FC236}">
                <a16:creationId xmlns:a16="http://schemas.microsoft.com/office/drawing/2014/main" id="{3C786C41-F39D-458B-9D6A-4241C749DED7}"/>
              </a:ext>
            </a:extLst>
          </p:cNvPr>
          <p:cNvSpPr/>
          <p:nvPr/>
        </p:nvSpPr>
        <p:spPr>
          <a:xfrm>
            <a:off x="2077858" y="1180277"/>
            <a:ext cx="1079788" cy="107978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83EFAE-DE38-45DA-9DFC-A9DF43239B89}"/>
              </a:ext>
            </a:extLst>
          </p:cNvPr>
          <p:cNvSpPr/>
          <p:nvPr/>
        </p:nvSpPr>
        <p:spPr>
          <a:xfrm>
            <a:off x="1075198" y="2356761"/>
            <a:ext cx="3085109" cy="462766"/>
          </a:xfrm>
          <a:custGeom>
            <a:avLst/>
            <a:gdLst>
              <a:gd name="connsiteX0" fmla="*/ 0 w 3085109"/>
              <a:gd name="connsiteY0" fmla="*/ 0 h 462766"/>
              <a:gd name="connsiteX1" fmla="*/ 3085109 w 3085109"/>
              <a:gd name="connsiteY1" fmla="*/ 0 h 462766"/>
              <a:gd name="connsiteX2" fmla="*/ 3085109 w 3085109"/>
              <a:gd name="connsiteY2" fmla="*/ 462766 h 462766"/>
              <a:gd name="connsiteX3" fmla="*/ 0 w 3085109"/>
              <a:gd name="connsiteY3" fmla="*/ 462766 h 462766"/>
              <a:gd name="connsiteX4" fmla="*/ 0 w 3085109"/>
              <a:gd name="connsiteY4" fmla="*/ 0 h 46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462766">
                <a:moveTo>
                  <a:pt x="0" y="0"/>
                </a:moveTo>
                <a:lnTo>
                  <a:pt x="3085109" y="0"/>
                </a:lnTo>
                <a:lnTo>
                  <a:pt x="3085109" y="462766"/>
                </a:lnTo>
                <a:lnTo>
                  <a:pt x="0" y="4627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/>
              <a:t>Train the Machine Learning 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17678F-F9B8-49F4-B138-4B100D7524B6}"/>
              </a:ext>
            </a:extLst>
          </p:cNvPr>
          <p:cNvSpPr/>
          <p:nvPr/>
        </p:nvSpPr>
        <p:spPr>
          <a:xfrm>
            <a:off x="1075198" y="2864501"/>
            <a:ext cx="3085109" cy="564499"/>
          </a:xfrm>
          <a:custGeom>
            <a:avLst/>
            <a:gdLst>
              <a:gd name="connsiteX0" fmla="*/ 0 w 3085109"/>
              <a:gd name="connsiteY0" fmla="*/ 0 h 564499"/>
              <a:gd name="connsiteX1" fmla="*/ 3085109 w 3085109"/>
              <a:gd name="connsiteY1" fmla="*/ 0 h 564499"/>
              <a:gd name="connsiteX2" fmla="*/ 3085109 w 3085109"/>
              <a:gd name="connsiteY2" fmla="*/ 564499 h 564499"/>
              <a:gd name="connsiteX3" fmla="*/ 0 w 3085109"/>
              <a:gd name="connsiteY3" fmla="*/ 564499 h 564499"/>
              <a:gd name="connsiteX4" fmla="*/ 0 w 3085109"/>
              <a:gd name="connsiteY4" fmla="*/ 0 h 56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564499">
                <a:moveTo>
                  <a:pt x="0" y="0"/>
                </a:moveTo>
                <a:lnTo>
                  <a:pt x="3085109" y="0"/>
                </a:lnTo>
                <a:lnTo>
                  <a:pt x="3085109" y="564499"/>
                </a:lnTo>
                <a:lnTo>
                  <a:pt x="0" y="5644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14" name="Rectangle 13" descr="Bar chart">
            <a:extLst>
              <a:ext uri="{FF2B5EF4-FFF2-40B4-BE49-F238E27FC236}">
                <a16:creationId xmlns:a16="http://schemas.microsoft.com/office/drawing/2014/main" id="{BD9CDB44-B592-4632-9500-89AB6F05878C}"/>
              </a:ext>
            </a:extLst>
          </p:cNvPr>
          <p:cNvSpPr/>
          <p:nvPr/>
        </p:nvSpPr>
        <p:spPr>
          <a:xfrm>
            <a:off x="6069578" y="1578631"/>
            <a:ext cx="1079788" cy="107978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8F8A01-BD24-4390-84A9-FAA6540DD3C4}"/>
              </a:ext>
            </a:extLst>
          </p:cNvPr>
          <p:cNvSpPr/>
          <p:nvPr/>
        </p:nvSpPr>
        <p:spPr>
          <a:xfrm>
            <a:off x="4700201" y="2633118"/>
            <a:ext cx="3085109" cy="462766"/>
          </a:xfrm>
          <a:custGeom>
            <a:avLst/>
            <a:gdLst>
              <a:gd name="connsiteX0" fmla="*/ 0 w 3085109"/>
              <a:gd name="connsiteY0" fmla="*/ 0 h 462766"/>
              <a:gd name="connsiteX1" fmla="*/ 3085109 w 3085109"/>
              <a:gd name="connsiteY1" fmla="*/ 0 h 462766"/>
              <a:gd name="connsiteX2" fmla="*/ 3085109 w 3085109"/>
              <a:gd name="connsiteY2" fmla="*/ 462766 h 462766"/>
              <a:gd name="connsiteX3" fmla="*/ 0 w 3085109"/>
              <a:gd name="connsiteY3" fmla="*/ 462766 h 462766"/>
              <a:gd name="connsiteX4" fmla="*/ 0 w 3085109"/>
              <a:gd name="connsiteY4" fmla="*/ 0 h 46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462766">
                <a:moveTo>
                  <a:pt x="0" y="0"/>
                </a:moveTo>
                <a:lnTo>
                  <a:pt x="3085109" y="0"/>
                </a:lnTo>
                <a:lnTo>
                  <a:pt x="3085109" y="462766"/>
                </a:lnTo>
                <a:lnTo>
                  <a:pt x="0" y="4627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/>
              <a:t>Predict the Crime risk in New Zealand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065A41-A05F-41E4-965C-A3F64ABE0E9D}"/>
              </a:ext>
            </a:extLst>
          </p:cNvPr>
          <p:cNvSpPr/>
          <p:nvPr/>
        </p:nvSpPr>
        <p:spPr>
          <a:xfrm>
            <a:off x="4700201" y="2864501"/>
            <a:ext cx="3085109" cy="564499"/>
          </a:xfrm>
          <a:custGeom>
            <a:avLst/>
            <a:gdLst>
              <a:gd name="connsiteX0" fmla="*/ 0 w 3085109"/>
              <a:gd name="connsiteY0" fmla="*/ 0 h 564499"/>
              <a:gd name="connsiteX1" fmla="*/ 3085109 w 3085109"/>
              <a:gd name="connsiteY1" fmla="*/ 0 h 564499"/>
              <a:gd name="connsiteX2" fmla="*/ 3085109 w 3085109"/>
              <a:gd name="connsiteY2" fmla="*/ 564499 h 564499"/>
              <a:gd name="connsiteX3" fmla="*/ 0 w 3085109"/>
              <a:gd name="connsiteY3" fmla="*/ 564499 h 564499"/>
              <a:gd name="connsiteX4" fmla="*/ 0 w 3085109"/>
              <a:gd name="connsiteY4" fmla="*/ 0 h 56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564499">
                <a:moveTo>
                  <a:pt x="0" y="0"/>
                </a:moveTo>
                <a:lnTo>
                  <a:pt x="3085109" y="0"/>
                </a:lnTo>
                <a:lnTo>
                  <a:pt x="3085109" y="564499"/>
                </a:lnTo>
                <a:lnTo>
                  <a:pt x="0" y="5644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17" name="Rectangle 16" descr="Checkmark">
            <a:extLst>
              <a:ext uri="{FF2B5EF4-FFF2-40B4-BE49-F238E27FC236}">
                <a16:creationId xmlns:a16="http://schemas.microsoft.com/office/drawing/2014/main" id="{86ED7CD9-3289-4A37-B627-04339A46D2B6}"/>
              </a:ext>
            </a:extLst>
          </p:cNvPr>
          <p:cNvSpPr/>
          <p:nvPr/>
        </p:nvSpPr>
        <p:spPr>
          <a:xfrm>
            <a:off x="9327865" y="1180277"/>
            <a:ext cx="1079788" cy="1079788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0065BE-A4A4-479A-98F0-E68159CE2C69}"/>
              </a:ext>
            </a:extLst>
          </p:cNvPr>
          <p:cNvSpPr/>
          <p:nvPr/>
        </p:nvSpPr>
        <p:spPr>
          <a:xfrm>
            <a:off x="8325204" y="2356761"/>
            <a:ext cx="3085109" cy="462766"/>
          </a:xfrm>
          <a:custGeom>
            <a:avLst/>
            <a:gdLst>
              <a:gd name="connsiteX0" fmla="*/ 0 w 3085109"/>
              <a:gd name="connsiteY0" fmla="*/ 0 h 462766"/>
              <a:gd name="connsiteX1" fmla="*/ 3085109 w 3085109"/>
              <a:gd name="connsiteY1" fmla="*/ 0 h 462766"/>
              <a:gd name="connsiteX2" fmla="*/ 3085109 w 3085109"/>
              <a:gd name="connsiteY2" fmla="*/ 462766 h 462766"/>
              <a:gd name="connsiteX3" fmla="*/ 0 w 3085109"/>
              <a:gd name="connsiteY3" fmla="*/ 462766 h 462766"/>
              <a:gd name="connsiteX4" fmla="*/ 0 w 3085109"/>
              <a:gd name="connsiteY4" fmla="*/ 0 h 46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462766">
                <a:moveTo>
                  <a:pt x="0" y="0"/>
                </a:moveTo>
                <a:lnTo>
                  <a:pt x="3085109" y="0"/>
                </a:lnTo>
                <a:lnTo>
                  <a:pt x="3085109" y="462766"/>
                </a:lnTo>
                <a:lnTo>
                  <a:pt x="0" y="4627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/>
              <a:t>Result Visualization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589AA6-B1BC-417C-91A0-739D6B5B62A7}"/>
              </a:ext>
            </a:extLst>
          </p:cNvPr>
          <p:cNvSpPr/>
          <p:nvPr/>
        </p:nvSpPr>
        <p:spPr>
          <a:xfrm>
            <a:off x="8325204" y="2864501"/>
            <a:ext cx="3085109" cy="564499"/>
          </a:xfrm>
          <a:custGeom>
            <a:avLst/>
            <a:gdLst>
              <a:gd name="connsiteX0" fmla="*/ 0 w 3085109"/>
              <a:gd name="connsiteY0" fmla="*/ 0 h 564499"/>
              <a:gd name="connsiteX1" fmla="*/ 3085109 w 3085109"/>
              <a:gd name="connsiteY1" fmla="*/ 0 h 564499"/>
              <a:gd name="connsiteX2" fmla="*/ 3085109 w 3085109"/>
              <a:gd name="connsiteY2" fmla="*/ 564499 h 564499"/>
              <a:gd name="connsiteX3" fmla="*/ 0 w 3085109"/>
              <a:gd name="connsiteY3" fmla="*/ 564499 h 564499"/>
              <a:gd name="connsiteX4" fmla="*/ 0 w 3085109"/>
              <a:gd name="connsiteY4" fmla="*/ 0 h 56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09" h="564499">
                <a:moveTo>
                  <a:pt x="0" y="0"/>
                </a:moveTo>
                <a:lnTo>
                  <a:pt x="3085109" y="0"/>
                </a:lnTo>
                <a:lnTo>
                  <a:pt x="3085109" y="564499"/>
                </a:lnTo>
                <a:lnTo>
                  <a:pt x="0" y="5644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6D4F3C-F3C6-4866-8209-F9E7D1EDBCB6}"/>
              </a:ext>
            </a:extLst>
          </p:cNvPr>
          <p:cNvSpPr/>
          <p:nvPr/>
        </p:nvSpPr>
        <p:spPr>
          <a:xfrm>
            <a:off x="364985" y="3734322"/>
            <a:ext cx="3425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66750">
              <a:spcBef>
                <a:spcPct val="0"/>
              </a:spcBef>
              <a:spcAft>
                <a:spcPct val="35000"/>
              </a:spcAft>
              <a:defRPr b="1"/>
            </a:pPr>
            <a:r>
              <a:rPr lang="en-US">
                <a:solidFill>
                  <a:schemeClr val="accent2"/>
                </a:solidFill>
              </a:rPr>
              <a:t>Supervised Machine Learning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AE9486-BC4B-4132-B423-BC9E629FA4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656" y="5026503"/>
            <a:ext cx="2477104" cy="14307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83B377D-C5DF-4BCA-8D61-66ACEC66F492}"/>
              </a:ext>
            </a:extLst>
          </p:cNvPr>
          <p:cNvSpPr/>
          <p:nvPr/>
        </p:nvSpPr>
        <p:spPr>
          <a:xfrm>
            <a:off x="3860453" y="3742663"/>
            <a:ext cx="697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is the process of teaching a computer system how to make accurate predictions using historical data</a:t>
            </a:r>
            <a:endParaRPr lang="en-NZ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BE5BF7-0DE4-4399-A75D-054BDDFE98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940" y="5007444"/>
            <a:ext cx="2718407" cy="143074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1A0A531-328B-4CC0-8DA6-15F11EDD8084}"/>
              </a:ext>
            </a:extLst>
          </p:cNvPr>
          <p:cNvSpPr/>
          <p:nvPr/>
        </p:nvSpPr>
        <p:spPr>
          <a:xfrm>
            <a:off x="6777426" y="4640738"/>
            <a:ext cx="1390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66750">
              <a:spcBef>
                <a:spcPct val="0"/>
              </a:spcBef>
              <a:spcAft>
                <a:spcPct val="35000"/>
              </a:spcAft>
              <a:defRPr b="1"/>
            </a:pPr>
            <a:r>
              <a:rPr lang="en-US">
                <a:solidFill>
                  <a:schemeClr val="accent2"/>
                </a:solidFill>
              </a:rPr>
              <a:t>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DC7DD7-8721-44A6-A8D8-B81FBF2948F2}"/>
              </a:ext>
            </a:extLst>
          </p:cNvPr>
          <p:cNvSpPr/>
          <p:nvPr/>
        </p:nvSpPr>
        <p:spPr>
          <a:xfrm>
            <a:off x="6242755" y="4959978"/>
            <a:ext cx="302018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Logistic Regression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Naïve Bayes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Decision Tree Classifier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Random Forest Classifier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XGBoost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NZ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8DD6229-F661-4436-8089-1035E2B999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7757" y="4654103"/>
            <a:ext cx="1928027" cy="1928027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827C69CC-B9E7-40CA-BFBB-7EA84EDC7E19}"/>
              </a:ext>
            </a:extLst>
          </p:cNvPr>
          <p:cNvSpPr/>
          <p:nvPr/>
        </p:nvSpPr>
        <p:spPr>
          <a:xfrm>
            <a:off x="9233087" y="5312130"/>
            <a:ext cx="746292" cy="29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5" grpId="0"/>
      <p:bldP spid="18" grpId="0"/>
      <p:bldP spid="21" grpId="0"/>
      <p:bldP spid="25" grpId="0"/>
      <p:bldP spid="30" grpId="0"/>
      <p:bldP spid="30" grpId="1"/>
      <p:bldP spid="31" grpId="0"/>
      <p:bldP spid="31" grpId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B1C3090B-1FA5-4966-A879-91955E6F56B7}"/>
              </a:ext>
            </a:extLst>
          </p:cNvPr>
          <p:cNvSpPr txBox="1">
            <a:spLocks/>
          </p:cNvSpPr>
          <p:nvPr/>
        </p:nvSpPr>
        <p:spPr>
          <a:xfrm>
            <a:off x="139505" y="2900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prstClr val="white">
                      <a:alpha val="30000"/>
                    </a:prstClr>
                  </a:outerShdw>
                </a:effectLst>
              </a:rPr>
              <a:t>Unit Testing: Verify the formula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221A6-E528-4AAC-AAC1-BB700B61F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76" y="3658959"/>
            <a:ext cx="5715000" cy="2781300"/>
          </a:xfrm>
          <a:ln>
            <a:solidFill>
              <a:srgbClr val="0070C0"/>
            </a:solidFill>
          </a:ln>
        </p:spPr>
      </p:pic>
      <p:pic>
        <p:nvPicPr>
          <p:cNvPr id="7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37D43-DB84-41B7-A2B8-406EA4C9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3609652"/>
            <a:ext cx="5573485" cy="286358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A53B7B72-2AC0-41AE-AD86-56DC6B381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65" r="-235" b="472"/>
          <a:stretch/>
        </p:blipFill>
        <p:spPr>
          <a:xfrm>
            <a:off x="179614" y="1465491"/>
            <a:ext cx="11642327" cy="654782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FE3A4FC7-65BC-4B60-9A8D-5A04FC9D7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" t="73915" r="-117" b="585"/>
          <a:stretch/>
        </p:blipFill>
        <p:spPr>
          <a:xfrm>
            <a:off x="184064" y="2461908"/>
            <a:ext cx="11651445" cy="5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875B12-3D32-4DB5-B0F4-D0DE91D6A0D4}"/>
              </a:ext>
            </a:extLst>
          </p:cNvPr>
          <p:cNvSpPr/>
          <p:nvPr/>
        </p:nvSpPr>
        <p:spPr>
          <a:xfrm>
            <a:off x="556957" y="1867399"/>
            <a:ext cx="11193182" cy="4547967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84074-ADEA-48CB-920C-D21ADF5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n-lt"/>
              </a:rPr>
              <a:t>Project Management and Development Tools</a:t>
            </a:r>
            <a:endParaRPr lang="en-NZ">
              <a:latin typeface="+mn-lt"/>
            </a:endParaRPr>
          </a:p>
        </p:txBody>
      </p:sp>
      <p:pic>
        <p:nvPicPr>
          <p:cNvPr id="4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3F3D7630-7C1A-476F-9284-3D2B8D7F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06" y="3154158"/>
            <a:ext cx="1349008" cy="1313442"/>
          </a:xfrm>
          <a:prstGeom prst="rect">
            <a:avLst/>
          </a:prstGeom>
        </p:spPr>
      </p:pic>
      <p:pic>
        <p:nvPicPr>
          <p:cNvPr id="11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B1EC94D-782A-4E87-8D60-65F26388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165" y="3062401"/>
            <a:ext cx="1349008" cy="1349008"/>
          </a:xfrm>
          <a:prstGeom prst="rect">
            <a:avLst/>
          </a:prstGeom>
        </p:spPr>
      </p:pic>
      <p:pic>
        <p:nvPicPr>
          <p:cNvPr id="14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A26978B-DB3B-42D5-B504-A92885EF5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08" y="1983612"/>
            <a:ext cx="3744536" cy="1226736"/>
          </a:xfrm>
          <a:prstGeom prst="rect">
            <a:avLst/>
          </a:prstGeom>
        </p:spPr>
      </p:pic>
      <p:pic>
        <p:nvPicPr>
          <p:cNvPr id="15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FBFF4E2-3884-4AA7-9BA4-6DFF18FEB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189" y="2220548"/>
            <a:ext cx="2054269" cy="613465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FCFA48-6DCA-43FD-A033-23897A252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918" y="2372063"/>
            <a:ext cx="2732761" cy="395416"/>
          </a:xfrm>
          <a:prstGeom prst="rect">
            <a:avLst/>
          </a:prstGeom>
        </p:spPr>
      </p:pic>
      <p:pic>
        <p:nvPicPr>
          <p:cNvPr id="18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48E3A0E6-180A-4516-8D63-279D4C446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815" y="3116859"/>
            <a:ext cx="1187886" cy="1350741"/>
          </a:xfrm>
          <a:prstGeom prst="rect">
            <a:avLst/>
          </a:prstGeom>
        </p:spPr>
      </p:pic>
      <p:pic>
        <p:nvPicPr>
          <p:cNvPr id="6" name="Picture 5" descr="A picture containing sign&#10;&#10;Description automatically generated">
            <a:extLst>
              <a:ext uri="{FF2B5EF4-FFF2-40B4-BE49-F238E27FC236}">
                <a16:creationId xmlns:a16="http://schemas.microsoft.com/office/drawing/2014/main" id="{455DF8A1-58F9-4072-8586-4CE98BFA1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347" y="3272143"/>
            <a:ext cx="3298210" cy="1457843"/>
          </a:xfrm>
          <a:prstGeom prst="rect">
            <a:avLst/>
          </a:prstGeom>
        </p:spPr>
      </p:pic>
      <p:pic>
        <p:nvPicPr>
          <p:cNvPr id="10" name="Picture 9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C38DE2D-40AB-47A1-9FFA-9CA27732BD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630" y="5055923"/>
            <a:ext cx="1053135" cy="979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2A56E8-5A1A-443E-AAA0-DD82086795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3987" y="5044547"/>
            <a:ext cx="1859084" cy="1001840"/>
          </a:xfrm>
          <a:prstGeom prst="rect">
            <a:avLst/>
          </a:prstGeom>
        </p:spPr>
      </p:pic>
      <p:pic>
        <p:nvPicPr>
          <p:cNvPr id="19" name="Picture 18" descr="A picture containing train, bus&#10;&#10;Description automatically generated">
            <a:extLst>
              <a:ext uri="{FF2B5EF4-FFF2-40B4-BE49-F238E27FC236}">
                <a16:creationId xmlns:a16="http://schemas.microsoft.com/office/drawing/2014/main" id="{221BC661-20B7-4BA0-89D3-F6F7CFC1E3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8060" y="4902401"/>
            <a:ext cx="1286129" cy="1286129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DF1DD49-EDCE-43CB-97D3-C45B4E49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5997" y="4585027"/>
            <a:ext cx="1869481" cy="18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1" y="1791600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Sprint Management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and monitor Story and subtask in the </a:t>
            </a:r>
            <a:r>
              <a:rPr lang="en-US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Backlog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3703062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21207" y="5603231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04A74-A53D-4888-8467-166BE40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36" y="1501431"/>
            <a:ext cx="7531169" cy="4229121"/>
          </a:xfrm>
          <a:prstGeom prst="rect">
            <a:avLst/>
          </a:prstGeom>
        </p:spPr>
      </p:pic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17AF5659-44ED-4B50-9A4E-1FBBD24CA652}"/>
              </a:ext>
            </a:extLst>
          </p:cNvPr>
          <p:cNvSpPr txBox="1">
            <a:spLocks/>
          </p:cNvSpPr>
          <p:nvPr/>
        </p:nvSpPr>
        <p:spPr>
          <a:xfrm>
            <a:off x="1056512" y="2758503"/>
            <a:ext cx="3123601" cy="757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Task Management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Identify the assignee in the Story and </a:t>
            </a:r>
            <a:r>
              <a:rPr lang="en-US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Subtask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621A6FBC-DDE2-4ED3-BC7B-20CAE1F1549A}"/>
              </a:ext>
            </a:extLst>
          </p:cNvPr>
          <p:cNvSpPr txBox="1">
            <a:spLocks/>
          </p:cNvSpPr>
          <p:nvPr/>
        </p:nvSpPr>
        <p:spPr>
          <a:xfrm>
            <a:off x="1056511" y="3481122"/>
            <a:ext cx="3123601" cy="825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Requirement Management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Identify the task’s background detail and description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27" name="Group 26" descr="Small circle with number 3 inside  indicating step 3">
            <a:extLst>
              <a:ext uri="{FF2B5EF4-FFF2-40B4-BE49-F238E27FC236}">
                <a16:creationId xmlns:a16="http://schemas.microsoft.com/office/drawing/2014/main" id="{C772FC80-64C8-4DFC-9000-08BA687766CE}"/>
              </a:ext>
            </a:extLst>
          </p:cNvPr>
          <p:cNvGrpSpPr/>
          <p:nvPr/>
        </p:nvGrpSpPr>
        <p:grpSpPr bwMode="blackWhite">
          <a:xfrm>
            <a:off x="531552" y="4415467"/>
            <a:ext cx="558179" cy="409838"/>
            <a:chOff x="6953426" y="711274"/>
            <a:chExt cx="558179" cy="409838"/>
          </a:xfrm>
        </p:grpSpPr>
        <p:sp>
          <p:nvSpPr>
            <p:cNvPr id="28" name="Oval 27" descr="Small circle">
              <a:extLst>
                <a:ext uri="{FF2B5EF4-FFF2-40B4-BE49-F238E27FC236}">
                  <a16:creationId xmlns:a16="http://schemas.microsoft.com/office/drawing/2014/main" id="{CABDB5E9-FB69-43CE-876C-405D3A491CA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 descr="Number 3">
              <a:extLst>
                <a:ext uri="{FF2B5EF4-FFF2-40B4-BE49-F238E27FC236}">
                  <a16:creationId xmlns:a16="http://schemas.microsoft.com/office/drawing/2014/main" id="{5BD8FA33-E285-494B-93CF-F9779E400705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1540B2E3-8C4A-4EBA-A548-2D824A64FC49}"/>
              </a:ext>
            </a:extLst>
          </p:cNvPr>
          <p:cNvSpPr txBox="1">
            <a:spLocks/>
          </p:cNvSpPr>
          <p:nvPr/>
        </p:nvSpPr>
        <p:spPr>
          <a:xfrm>
            <a:off x="1056511" y="4317395"/>
            <a:ext cx="3123601" cy="825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Changes Management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Track the code changes of the story.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45" name="Group 44" descr="Small circle with number 3 inside  indicating step 3">
            <a:extLst>
              <a:ext uri="{FF2B5EF4-FFF2-40B4-BE49-F238E27FC236}">
                <a16:creationId xmlns:a16="http://schemas.microsoft.com/office/drawing/2014/main" id="{5FE22B3A-2704-4D55-A514-A793748A3909}"/>
              </a:ext>
            </a:extLst>
          </p:cNvPr>
          <p:cNvGrpSpPr/>
          <p:nvPr/>
        </p:nvGrpSpPr>
        <p:grpSpPr bwMode="blackWhite">
          <a:xfrm>
            <a:off x="531552" y="4976729"/>
            <a:ext cx="558179" cy="409838"/>
            <a:chOff x="6953426" y="711274"/>
            <a:chExt cx="558179" cy="409838"/>
          </a:xfrm>
        </p:grpSpPr>
        <p:sp>
          <p:nvSpPr>
            <p:cNvPr id="46" name="Oval 45" descr="Small circle">
              <a:extLst>
                <a:ext uri="{FF2B5EF4-FFF2-40B4-BE49-F238E27FC236}">
                  <a16:creationId xmlns:a16="http://schemas.microsoft.com/office/drawing/2014/main" id="{A3D894F4-2B62-4338-A852-A2E03E2CCB74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 descr="Number 3">
              <a:extLst>
                <a:ext uri="{FF2B5EF4-FFF2-40B4-BE49-F238E27FC236}">
                  <a16:creationId xmlns:a16="http://schemas.microsoft.com/office/drawing/2014/main" id="{D00D05D1-689F-4949-8190-56829BB1716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DB2E4425-4121-4CE3-95DC-012D030F9EF2}"/>
              </a:ext>
            </a:extLst>
          </p:cNvPr>
          <p:cNvSpPr txBox="1">
            <a:spLocks/>
          </p:cNvSpPr>
          <p:nvPr/>
        </p:nvSpPr>
        <p:spPr>
          <a:xfrm>
            <a:off x="1051889" y="4921009"/>
            <a:ext cx="3123601" cy="825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Time Tracking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Log the time spent on the task.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pic>
        <p:nvPicPr>
          <p:cNvPr id="36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387CC56-6456-4063-B41D-B171131E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4" y="252667"/>
            <a:ext cx="3744536" cy="12267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B4CDE2-F1B3-4812-B1A7-7B1BEC26A204}"/>
              </a:ext>
            </a:extLst>
          </p:cNvPr>
          <p:cNvSpPr/>
          <p:nvPr/>
        </p:nvSpPr>
        <p:spPr>
          <a:xfrm>
            <a:off x="3999787" y="4431214"/>
            <a:ext cx="1551477" cy="711290"/>
          </a:xfrm>
          <a:prstGeom prst="roundRect">
            <a:avLst/>
          </a:prstGeom>
          <a:noFill/>
          <a:ln>
            <a:solidFill>
              <a:srgbClr val="DE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1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0B0A82-BC7E-4E1A-A448-DF54541BC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490" y="5920197"/>
            <a:ext cx="1693937" cy="2451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5590A-C45B-4990-BC66-64BF8BEAB2E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618312" y="2435849"/>
            <a:ext cx="3244008" cy="449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28C13D-A52E-44B9-B832-7AC6B496ABB3}"/>
              </a:ext>
            </a:extLst>
          </p:cNvPr>
          <p:cNvSpPr/>
          <p:nvPr/>
        </p:nvSpPr>
        <p:spPr>
          <a:xfrm>
            <a:off x="8656320" y="2997200"/>
            <a:ext cx="2932485" cy="2710885"/>
          </a:xfrm>
          <a:prstGeom prst="roundRect">
            <a:avLst/>
          </a:prstGeom>
          <a:noFill/>
          <a:ln w="28575">
            <a:solidFill>
              <a:srgbClr val="DE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9DB7DD99-DA97-40FB-912F-E9A8CF8CB5F8}"/>
              </a:ext>
            </a:extLst>
          </p:cNvPr>
          <p:cNvSpPr txBox="1">
            <a:spLocks/>
          </p:cNvSpPr>
          <p:nvPr/>
        </p:nvSpPr>
        <p:spPr>
          <a:xfrm>
            <a:off x="1060841" y="5638056"/>
            <a:ext cx="3123601" cy="825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Task-Updated Notification</a:t>
            </a:r>
            <a:br>
              <a:rPr lang="en-US" b="1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B10F25-C38F-4B2D-804D-150519830E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73033" y="3180655"/>
            <a:ext cx="3123602" cy="32124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  <p:bldP spid="31" grpId="0"/>
      <p:bldP spid="48" grpId="0"/>
      <p:bldP spid="7" grpId="0" animBg="1"/>
      <p:bldP spid="12" grpId="0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7F395123-26E7-49A7-8C06-DF649E34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5" y="515601"/>
            <a:ext cx="2054269" cy="613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C8B22-E628-44D6-849B-3FE8CCFF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10" y="1389446"/>
            <a:ext cx="10376779" cy="4669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170B2-6724-47F4-B1A0-C0EB8C860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80" y="1950558"/>
            <a:ext cx="1844200" cy="3734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50DA7-CB94-4EEA-BCD2-89C8F603F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910" y="1950558"/>
            <a:ext cx="1889924" cy="2499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F16AC8-B8C9-4D85-B3DF-97EB96BD3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834" y="1950558"/>
            <a:ext cx="1882303" cy="241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3D9E7-84EB-4082-81C9-5010FDCD3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837" y="1950558"/>
            <a:ext cx="1889924" cy="2712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EEF01-3D84-43D9-A2DF-58A1641C6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4841" y="1935318"/>
            <a:ext cx="190516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0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FEC08-4890-4CE8-9CB7-E30B0D0E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5" y="458300"/>
            <a:ext cx="7961161" cy="594139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A20E8-5E00-4DF4-B312-EF12EE030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22" y="993647"/>
            <a:ext cx="1269454" cy="1132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A06E5-4C0A-47D2-80D3-5310D5430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957" y="2647877"/>
            <a:ext cx="1348271" cy="1132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785-316B-4D62-9C32-DD3A688F2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69" y="2615560"/>
            <a:ext cx="1269453" cy="1162291"/>
          </a:xfrm>
          <a:prstGeom prst="rect">
            <a:avLst/>
          </a:prstGeom>
        </p:spPr>
      </p:pic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DCBC3830-A7C8-4693-9A19-A41E8FFFEC4D}"/>
              </a:ext>
            </a:extLst>
          </p:cNvPr>
          <p:cNvSpPr txBox="1">
            <a:spLocks/>
          </p:cNvSpPr>
          <p:nvPr/>
        </p:nvSpPr>
        <p:spPr>
          <a:xfrm>
            <a:off x="8948448" y="4374005"/>
            <a:ext cx="3123601" cy="64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Agile Methodology</a:t>
            </a:r>
            <a:endParaRPr lang="en-US">
              <a:solidFill>
                <a:schemeClr val="accent2"/>
              </a:solidFill>
              <a:cs typeface="Segoe 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9298E-02ED-473B-9027-EEC9AF6EC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603" y="4787626"/>
            <a:ext cx="4722124" cy="1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A139-17D6-43E1-9407-D7972E89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874" y="-29212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About the 6 dataset</a:t>
            </a:r>
            <a:endParaRPr lang="en-US" sz="3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BAC7C6-03D1-4D78-B8A1-CC0DCD59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62019"/>
              </p:ext>
            </p:extLst>
          </p:nvPr>
        </p:nvGraphicFramePr>
        <p:xfrm>
          <a:off x="264942" y="610173"/>
          <a:ext cx="11711594" cy="62702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81180">
                  <a:extLst>
                    <a:ext uri="{9D8B030D-6E8A-4147-A177-3AD203B41FA5}">
                      <a16:colId xmlns:a16="http://schemas.microsoft.com/office/drawing/2014/main" val="1508665095"/>
                    </a:ext>
                  </a:extLst>
                </a:gridCol>
                <a:gridCol w="2259482">
                  <a:extLst>
                    <a:ext uri="{9D8B030D-6E8A-4147-A177-3AD203B41FA5}">
                      <a16:colId xmlns:a16="http://schemas.microsoft.com/office/drawing/2014/main" val="1316620783"/>
                    </a:ext>
                  </a:extLst>
                </a:gridCol>
                <a:gridCol w="1828058">
                  <a:extLst>
                    <a:ext uri="{9D8B030D-6E8A-4147-A177-3AD203B41FA5}">
                      <a16:colId xmlns:a16="http://schemas.microsoft.com/office/drawing/2014/main" val="2238925588"/>
                    </a:ext>
                  </a:extLst>
                </a:gridCol>
                <a:gridCol w="1535569">
                  <a:extLst>
                    <a:ext uri="{9D8B030D-6E8A-4147-A177-3AD203B41FA5}">
                      <a16:colId xmlns:a16="http://schemas.microsoft.com/office/drawing/2014/main" val="3711541529"/>
                    </a:ext>
                  </a:extLst>
                </a:gridCol>
                <a:gridCol w="1813436">
                  <a:extLst>
                    <a:ext uri="{9D8B030D-6E8A-4147-A177-3AD203B41FA5}">
                      <a16:colId xmlns:a16="http://schemas.microsoft.com/office/drawing/2014/main" val="2072688001"/>
                    </a:ext>
                  </a:extLst>
                </a:gridCol>
                <a:gridCol w="1893869">
                  <a:extLst>
                    <a:ext uri="{9D8B030D-6E8A-4147-A177-3AD203B41FA5}">
                      <a16:colId xmlns:a16="http://schemas.microsoft.com/office/drawing/2014/main" val="73093580"/>
                    </a:ext>
                  </a:extLst>
                </a:gridCol>
              </a:tblGrid>
              <a:tr h="392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Boston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Denver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London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San Francisco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New Zealand (1)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New Zealand (2)</a:t>
                      </a:r>
                      <a:br>
                        <a:rPr lang="en-US" sz="1100" b="1">
                          <a:effectLst/>
                        </a:rPr>
                      </a:br>
                      <a:r>
                        <a:rPr lang="en-US" sz="1100" b="1">
                          <a:effectLst/>
                        </a:rPr>
                        <a:t>(nz_victim_timeplace.csv)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756150"/>
                  </a:ext>
                </a:extLst>
              </a:tr>
              <a:tr h="172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INCIDENT_NUMBER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INCIDENT_ID​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lsoa_code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IncidntNum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 Group 5Yr Band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</a:rPr>
                        <a:t>ANZSOC Division​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1134662"/>
                  </a:ext>
                </a:extLst>
              </a:tr>
              <a:tr h="172828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OFFENSE_CODE​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OFFENSE_ID​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borough​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Category​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ANZSOC Division​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ANZSOC 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8314363"/>
                  </a:ext>
                </a:extLst>
              </a:tr>
              <a:tr h="172828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OFFENSE_CODE_GROUP​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OFFENSE_CODE​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solidFill>
                            <a:srgbClr val="FF0000"/>
                          </a:solidFill>
                          <a:effectLst/>
                        </a:rPr>
                        <a:t>major_category</a:t>
                      </a: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Descript​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ANZSOC 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ANZSOC Subdivision​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9907446"/>
                  </a:ext>
                </a:extLst>
              </a:tr>
              <a:tr h="33901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OFFENSE_DESCRIPTION​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OFFENSE_CODE_EXTENSION​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solidFill>
                            <a:srgbClr val="FF0000"/>
                          </a:solidFill>
                          <a:effectLst/>
                        </a:rPr>
                        <a:t>minor_category</a:t>
                      </a: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solidFill>
                            <a:srgbClr val="00B050"/>
                          </a:solidFill>
                          <a:effectLst/>
                        </a:rPr>
                        <a:t>DayOfWeek</a:t>
                      </a: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ANZSOC Subdivision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</a:rPr>
                        <a:t>Area Unit​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5815320"/>
                  </a:ext>
                </a:extLst>
              </a:tr>
              <a:tr h="172828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DISTRICT​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OFFENSE_TYPE_ID​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value​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Date​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Person/</a:t>
                      </a:r>
                      <a:r>
                        <a:rPr lang="en-US" sz="1200" b="0" err="1">
                          <a:effectLst/>
                        </a:rPr>
                        <a:t>Organisation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Table 1​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0485834"/>
                  </a:ext>
                </a:extLst>
              </a:tr>
              <a:tr h="172828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REPORTING_AREA​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effectLst/>
                        </a:rPr>
                        <a:t>OFFENSE_CATEGORY_ID​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year​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Time​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Table 1​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Location Type​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576733"/>
                  </a:ext>
                </a:extLst>
              </a:tr>
              <a:tr h="272537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SHOOTING​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FIRST_OCCURRENCE_DATE​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month​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PdDistrict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Selected Period​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Locn</a:t>
                      </a:r>
                      <a:r>
                        <a:rPr lang="en-US" sz="1200" b="0">
                          <a:effectLst/>
                        </a:rPr>
                        <a:t> Type Division​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458972"/>
                  </a:ext>
                </a:extLst>
              </a:tr>
              <a:tr h="219359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kern="120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OCCURRED_ON_DATE</a:t>
                      </a: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LAST_OCCURRENCE_DATE​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Resolution​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Previous Period​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solidFill>
                            <a:srgbClr val="FFC000"/>
                          </a:solidFill>
                          <a:effectLst/>
                        </a:rPr>
                        <a:t>Meshblock</a:t>
                      </a: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</a:rPr>
                        <a:t>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684066"/>
                  </a:ext>
                </a:extLst>
              </a:tr>
              <a:tr h="219359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YEAR​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REPORTED_DATE​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Address​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Age 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Number of Records​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590885"/>
                  </a:ext>
                </a:extLst>
              </a:tr>
              <a:tr h="33901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MONTH​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INCIDENT_ADDRESS​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X​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% Variance​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effectLst/>
                        </a:rPr>
                        <a:t>Occurrence Day Of Week​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241901"/>
                  </a:ext>
                </a:extLst>
              </a:tr>
              <a:tr h="272537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DAY_OF_WEEK​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GEO_X​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Y​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Ethnicity​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effectLst/>
                        </a:rPr>
                        <a:t>Occurrence Hour Of Day​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6457"/>
                  </a:ext>
                </a:extLst>
              </a:tr>
              <a:tr h="219359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HOUR​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GEO_Y​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Location​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Ethnic 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</a:rPr>
                        <a:t>Territorial Authority​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458109"/>
                  </a:ext>
                </a:extLst>
              </a:tr>
              <a:tr h="219359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UCR_PART​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GEO_LON​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PdId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Months Ago​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Victimisations</a:t>
                      </a: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212771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STREET​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GEO_LAT​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Mop Division​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Weapon​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371689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Lat​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DISTRICT_ID​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Mop Group​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effectLst/>
                        </a:rPr>
                        <a:t>Year Month​</a:t>
                      </a:r>
                      <a:endParaRPr lang="en-US" b="1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731527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Long​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PRECINCT_ID​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Mop Subdivision​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Year Month (copy 2)​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3888220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Location​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NEIGHBORHOOD_ID​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Method of Proceeding​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00B050"/>
                          </a:solidFill>
                          <a:effectLst/>
                        </a:rPr>
                        <a:t>Month Year​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000498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IS_CRIME​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Number of Records​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6534319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IS_TRAFFIC​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Police Area​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8253200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rgbClr val="FFC000"/>
                          </a:solidFill>
                          <a:effectLst/>
                        </a:rPr>
                        <a:t>Police District​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529529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Proceedings​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7688469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effectLst/>
                        </a:rPr>
                        <a:t>Year Month​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585893"/>
                  </a:ext>
                </a:extLst>
              </a:tr>
              <a:tr h="26589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200" b="0" err="1">
                          <a:effectLst/>
                        </a:rPr>
                        <a:t>Ytd</a:t>
                      </a:r>
                      <a:r>
                        <a:rPr lang="en-US" sz="1200" b="0">
                          <a:effectLst/>
                        </a:rPr>
                        <a:t> Month​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219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554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77E4055411042BF60B1BEC8D76DA8" ma:contentTypeVersion="8" ma:contentTypeDescription="Create a new document." ma:contentTypeScope="" ma:versionID="24da62c8a56c580a62d7955a12d7820b">
  <xsd:schema xmlns:xsd="http://www.w3.org/2001/XMLSchema" xmlns:xs="http://www.w3.org/2001/XMLSchema" xmlns:p="http://schemas.microsoft.com/office/2006/metadata/properties" xmlns:ns2="a597e6f0-e944-4e50-99a1-3f3e18bc9b2f" targetNamespace="http://schemas.microsoft.com/office/2006/metadata/properties" ma:root="true" ma:fieldsID="5300fd2f50dcba04d155e3128c9d7961" ns2:_="">
    <xsd:import namespace="a597e6f0-e944-4e50-99a1-3f3e18bc9b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7e6f0-e944-4e50-99a1-3f3e18bc9b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597e6f0-e944-4e50-99a1-3f3e18bc9b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04C81-9CF5-4AAC-9992-20E0DD792CC0}">
  <ds:schemaRefs>
    <ds:schemaRef ds:uri="a597e6f0-e944-4e50-99a1-3f3e18bc9b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a597e6f0-e944-4e50-99a1-3f3e18bc9b2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40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SlateVTI</vt:lpstr>
      <vt:lpstr>Predictive Policing</vt:lpstr>
      <vt:lpstr>Introduction</vt:lpstr>
      <vt:lpstr>Agenda</vt:lpstr>
      <vt:lpstr>Crime Risk Prediction</vt:lpstr>
      <vt:lpstr>Project Management and Development Tools</vt:lpstr>
      <vt:lpstr>PowerPoint Presentation</vt:lpstr>
      <vt:lpstr>PowerPoint Presentation</vt:lpstr>
      <vt:lpstr>PowerPoint Presentation</vt:lpstr>
      <vt:lpstr>About the 6 dataset</vt:lpstr>
      <vt:lpstr>Descriptive Analysis</vt:lpstr>
      <vt:lpstr>Which algorithm is best ?</vt:lpstr>
      <vt:lpstr>Baseline Results: Variables</vt:lpstr>
      <vt:lpstr>Baseline Results</vt:lpstr>
      <vt:lpstr>Feature Engineering </vt:lpstr>
      <vt:lpstr>Data Transformation</vt:lpstr>
      <vt:lpstr>Impute Day of Week</vt:lpstr>
      <vt:lpstr>NZ Dataset  Baseline</vt:lpstr>
      <vt:lpstr>Risk Computation</vt:lpstr>
      <vt:lpstr>Risk Computation</vt:lpstr>
      <vt:lpstr>Risk Computation</vt:lpstr>
      <vt:lpstr>Risk Computation</vt:lpstr>
      <vt:lpstr>Risk Computation</vt:lpstr>
      <vt:lpstr>Risk Computation</vt:lpstr>
      <vt:lpstr>Verify the formula</vt:lpstr>
      <vt:lpstr>Risk Computation: Ratio</vt:lpstr>
      <vt:lpstr>Risk Computation: Rank &amp; Risk</vt:lpstr>
      <vt:lpstr>Risk Computation: Code &amp; Result</vt:lpstr>
      <vt:lpstr>Risk Computation: Export a new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Works</vt:lpstr>
      <vt:lpstr>Thank you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Policing</dc:title>
  <dc:creator>April Love Naviza (1000073386)</dc:creator>
  <cp:revision>1</cp:revision>
  <dcterms:created xsi:type="dcterms:W3CDTF">2020-07-22T12:09:21Z</dcterms:created>
  <dcterms:modified xsi:type="dcterms:W3CDTF">2020-07-22T23:31:21Z</dcterms:modified>
</cp:coreProperties>
</file>